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610FD8-C4DF-4B1D-BEC9-64F6C73A07B7}" v="2" dt="2022-03-28T08:37:49.9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varScale="1">
        <p:scale>
          <a:sx n="139" d="100"/>
          <a:sy n="139" d="100"/>
        </p:scale>
        <p:origin x="79"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an Øllegaard" userId="3e31ae42-592c-4838-a590-a75b19a662ab" providerId="ADAL" clId="{3D610FD8-C4DF-4B1D-BEC9-64F6C73A07B7}"/>
    <pc:docChg chg="custSel addSld modSld">
      <pc:chgData name="Stefan Øllegaard" userId="3e31ae42-592c-4838-a590-a75b19a662ab" providerId="ADAL" clId="{3D610FD8-C4DF-4B1D-BEC9-64F6C73A07B7}" dt="2022-03-28T09:01:32.721" v="80" actId="255"/>
      <pc:docMkLst>
        <pc:docMk/>
      </pc:docMkLst>
      <pc:sldChg chg="addSp modSp mod setBg">
        <pc:chgData name="Stefan Øllegaard" userId="3e31ae42-592c-4838-a590-a75b19a662ab" providerId="ADAL" clId="{3D610FD8-C4DF-4B1D-BEC9-64F6C73A07B7}" dt="2022-03-28T08:38:16.955" v="36" actId="26606"/>
        <pc:sldMkLst>
          <pc:docMk/>
          <pc:sldMk cId="608275363" sldId="256"/>
        </pc:sldMkLst>
        <pc:spChg chg="mod">
          <ac:chgData name="Stefan Øllegaard" userId="3e31ae42-592c-4838-a590-a75b19a662ab" providerId="ADAL" clId="{3D610FD8-C4DF-4B1D-BEC9-64F6C73A07B7}" dt="2022-03-28T08:38:16.955" v="36" actId="26606"/>
          <ac:spMkLst>
            <pc:docMk/>
            <pc:sldMk cId="608275363" sldId="256"/>
            <ac:spMk id="2" creationId="{5ED55B3F-483F-4A8D-BA7D-C540DA4D0AA9}"/>
          </ac:spMkLst>
        </pc:spChg>
        <pc:spChg chg="mod">
          <ac:chgData name="Stefan Øllegaard" userId="3e31ae42-592c-4838-a590-a75b19a662ab" providerId="ADAL" clId="{3D610FD8-C4DF-4B1D-BEC9-64F6C73A07B7}" dt="2022-03-28T08:38:16.955" v="36" actId="26606"/>
          <ac:spMkLst>
            <pc:docMk/>
            <pc:sldMk cId="608275363" sldId="256"/>
            <ac:spMk id="3" creationId="{0F861BB3-51A9-4848-AF03-B06BC32808D7}"/>
          </ac:spMkLst>
        </pc:spChg>
        <pc:spChg chg="add">
          <ac:chgData name="Stefan Øllegaard" userId="3e31ae42-592c-4838-a590-a75b19a662ab" providerId="ADAL" clId="{3D610FD8-C4DF-4B1D-BEC9-64F6C73A07B7}" dt="2022-03-28T08:38:16.955" v="36" actId="26606"/>
          <ac:spMkLst>
            <pc:docMk/>
            <pc:sldMk cId="608275363" sldId="256"/>
            <ac:spMk id="8" creationId="{A8DB9CD9-59B1-4D73-BC4C-98796A48EF9B}"/>
          </ac:spMkLst>
        </pc:spChg>
        <pc:spChg chg="add">
          <ac:chgData name="Stefan Øllegaard" userId="3e31ae42-592c-4838-a590-a75b19a662ab" providerId="ADAL" clId="{3D610FD8-C4DF-4B1D-BEC9-64F6C73A07B7}" dt="2022-03-28T08:38:16.955" v="36" actId="26606"/>
          <ac:spMkLst>
            <pc:docMk/>
            <pc:sldMk cId="608275363" sldId="256"/>
            <ac:spMk id="10" creationId="{8874A6A9-41FF-4E33-AFA8-F9F81436A59E}"/>
          </ac:spMkLst>
        </pc:spChg>
        <pc:grpChg chg="add">
          <ac:chgData name="Stefan Øllegaard" userId="3e31ae42-592c-4838-a590-a75b19a662ab" providerId="ADAL" clId="{3D610FD8-C4DF-4B1D-BEC9-64F6C73A07B7}" dt="2022-03-28T08:38:16.955" v="36" actId="26606"/>
          <ac:grpSpMkLst>
            <pc:docMk/>
            <pc:sldMk cId="608275363" sldId="256"/>
            <ac:grpSpMk id="12" creationId="{721D730E-1F97-4071-B143-B05E6D2599BC}"/>
          </ac:grpSpMkLst>
        </pc:grpChg>
      </pc:sldChg>
      <pc:sldChg chg="addSp modSp new mod setBg">
        <pc:chgData name="Stefan Øllegaard" userId="3e31ae42-592c-4838-a590-a75b19a662ab" providerId="ADAL" clId="{3D610FD8-C4DF-4B1D-BEC9-64F6C73A07B7}" dt="2022-03-28T08:38:26.728" v="37" actId="26606"/>
        <pc:sldMkLst>
          <pc:docMk/>
          <pc:sldMk cId="3507555299" sldId="257"/>
        </pc:sldMkLst>
        <pc:spChg chg="mod">
          <ac:chgData name="Stefan Øllegaard" userId="3e31ae42-592c-4838-a590-a75b19a662ab" providerId="ADAL" clId="{3D610FD8-C4DF-4B1D-BEC9-64F6C73A07B7}" dt="2022-03-28T08:38:26.728" v="37" actId="26606"/>
          <ac:spMkLst>
            <pc:docMk/>
            <pc:sldMk cId="3507555299" sldId="257"/>
            <ac:spMk id="2" creationId="{7D8C2A81-D791-4D77-8A98-9CA0F58CAD3C}"/>
          </ac:spMkLst>
        </pc:spChg>
        <pc:spChg chg="mod">
          <ac:chgData name="Stefan Øllegaard" userId="3e31ae42-592c-4838-a590-a75b19a662ab" providerId="ADAL" clId="{3D610FD8-C4DF-4B1D-BEC9-64F6C73A07B7}" dt="2022-03-28T08:38:26.728" v="37" actId="26606"/>
          <ac:spMkLst>
            <pc:docMk/>
            <pc:sldMk cId="3507555299" sldId="257"/>
            <ac:spMk id="3" creationId="{3FA4E0F6-9073-450A-B3F9-AF88CEB72E46}"/>
          </ac:spMkLst>
        </pc:spChg>
        <pc:spChg chg="add">
          <ac:chgData name="Stefan Øllegaard" userId="3e31ae42-592c-4838-a590-a75b19a662ab" providerId="ADAL" clId="{3D610FD8-C4DF-4B1D-BEC9-64F6C73A07B7}" dt="2022-03-28T08:38:26.728" v="37" actId="26606"/>
          <ac:spMkLst>
            <pc:docMk/>
            <pc:sldMk cId="3507555299" sldId="257"/>
            <ac:spMk id="8" creationId="{4BC99CB9-DDAD-44A2-8A1C-E3AF4E72DF5C}"/>
          </ac:spMkLst>
        </pc:spChg>
        <pc:spChg chg="add">
          <ac:chgData name="Stefan Øllegaard" userId="3e31ae42-592c-4838-a590-a75b19a662ab" providerId="ADAL" clId="{3D610FD8-C4DF-4B1D-BEC9-64F6C73A07B7}" dt="2022-03-28T08:38:26.728" v="37" actId="26606"/>
          <ac:spMkLst>
            <pc:docMk/>
            <pc:sldMk cId="3507555299" sldId="257"/>
            <ac:spMk id="10" creationId="{1561AEE4-4E38-4BAC-976D-E0DE523FC5D1}"/>
          </ac:spMkLst>
        </pc:spChg>
        <pc:grpChg chg="add">
          <ac:chgData name="Stefan Øllegaard" userId="3e31ae42-592c-4838-a590-a75b19a662ab" providerId="ADAL" clId="{3D610FD8-C4DF-4B1D-BEC9-64F6C73A07B7}" dt="2022-03-28T08:38:26.728" v="37" actId="26606"/>
          <ac:grpSpMkLst>
            <pc:docMk/>
            <pc:sldMk cId="3507555299" sldId="257"/>
            <ac:grpSpMk id="12" creationId="{F0BC676B-D19A-44DB-910A-0C0E6D433979}"/>
          </ac:grpSpMkLst>
        </pc:grpChg>
      </pc:sldChg>
      <pc:sldChg chg="addSp modSp new mod setBg">
        <pc:chgData name="Stefan Øllegaard" userId="3e31ae42-592c-4838-a590-a75b19a662ab" providerId="ADAL" clId="{3D610FD8-C4DF-4B1D-BEC9-64F6C73A07B7}" dt="2022-03-28T08:38:35.652" v="38" actId="26606"/>
        <pc:sldMkLst>
          <pc:docMk/>
          <pc:sldMk cId="2262845170" sldId="258"/>
        </pc:sldMkLst>
        <pc:spChg chg="mod">
          <ac:chgData name="Stefan Øllegaard" userId="3e31ae42-592c-4838-a590-a75b19a662ab" providerId="ADAL" clId="{3D610FD8-C4DF-4B1D-BEC9-64F6C73A07B7}" dt="2022-03-28T08:38:35.652" v="38" actId="26606"/>
          <ac:spMkLst>
            <pc:docMk/>
            <pc:sldMk cId="2262845170" sldId="258"/>
            <ac:spMk id="2" creationId="{289CF1C4-452B-473A-8C0A-92344261859B}"/>
          </ac:spMkLst>
        </pc:spChg>
        <pc:spChg chg="mod">
          <ac:chgData name="Stefan Øllegaard" userId="3e31ae42-592c-4838-a590-a75b19a662ab" providerId="ADAL" clId="{3D610FD8-C4DF-4B1D-BEC9-64F6C73A07B7}" dt="2022-03-28T08:38:35.652" v="38" actId="26606"/>
          <ac:spMkLst>
            <pc:docMk/>
            <pc:sldMk cId="2262845170" sldId="258"/>
            <ac:spMk id="3" creationId="{F87B2F84-39AD-403A-A759-20A2BBDD2DD1}"/>
          </ac:spMkLst>
        </pc:spChg>
        <pc:spChg chg="add">
          <ac:chgData name="Stefan Øllegaard" userId="3e31ae42-592c-4838-a590-a75b19a662ab" providerId="ADAL" clId="{3D610FD8-C4DF-4B1D-BEC9-64F6C73A07B7}" dt="2022-03-28T08:38:35.652" v="38" actId="26606"/>
          <ac:spMkLst>
            <pc:docMk/>
            <pc:sldMk cId="2262845170" sldId="258"/>
            <ac:spMk id="8" creationId="{4BC99CB9-DDAD-44A2-8A1C-E3AF4E72DF5C}"/>
          </ac:spMkLst>
        </pc:spChg>
        <pc:spChg chg="add">
          <ac:chgData name="Stefan Øllegaard" userId="3e31ae42-592c-4838-a590-a75b19a662ab" providerId="ADAL" clId="{3D610FD8-C4DF-4B1D-BEC9-64F6C73A07B7}" dt="2022-03-28T08:38:35.652" v="38" actId="26606"/>
          <ac:spMkLst>
            <pc:docMk/>
            <pc:sldMk cId="2262845170" sldId="258"/>
            <ac:spMk id="10" creationId="{1561AEE4-4E38-4BAC-976D-E0DE523FC5D1}"/>
          </ac:spMkLst>
        </pc:spChg>
        <pc:grpChg chg="add">
          <ac:chgData name="Stefan Øllegaard" userId="3e31ae42-592c-4838-a590-a75b19a662ab" providerId="ADAL" clId="{3D610FD8-C4DF-4B1D-BEC9-64F6C73A07B7}" dt="2022-03-28T08:38:35.652" v="38" actId="26606"/>
          <ac:grpSpMkLst>
            <pc:docMk/>
            <pc:sldMk cId="2262845170" sldId="258"/>
            <ac:grpSpMk id="12" creationId="{F0BC676B-D19A-44DB-910A-0C0E6D433979}"/>
          </ac:grpSpMkLst>
        </pc:grpChg>
      </pc:sldChg>
      <pc:sldChg chg="addSp modSp new mod">
        <pc:chgData name="Stefan Øllegaard" userId="3e31ae42-592c-4838-a590-a75b19a662ab" providerId="ADAL" clId="{3D610FD8-C4DF-4B1D-BEC9-64F6C73A07B7}" dt="2022-03-28T08:35:25.728" v="33" actId="962"/>
        <pc:sldMkLst>
          <pc:docMk/>
          <pc:sldMk cId="1379796262" sldId="259"/>
        </pc:sldMkLst>
        <pc:picChg chg="add mod">
          <ac:chgData name="Stefan Øllegaard" userId="3e31ae42-592c-4838-a590-a75b19a662ab" providerId="ADAL" clId="{3D610FD8-C4DF-4B1D-BEC9-64F6C73A07B7}" dt="2022-03-28T08:35:25.728" v="33" actId="962"/>
          <ac:picMkLst>
            <pc:docMk/>
            <pc:sldMk cId="1379796262" sldId="259"/>
            <ac:picMk id="3" creationId="{EA898825-E581-477C-8ADF-40B29FEF35A9}"/>
          </ac:picMkLst>
        </pc:picChg>
      </pc:sldChg>
      <pc:sldChg chg="addSp modSp new">
        <pc:chgData name="Stefan Øllegaard" userId="3e31ae42-592c-4838-a590-a75b19a662ab" providerId="ADAL" clId="{3D610FD8-C4DF-4B1D-BEC9-64F6C73A07B7}" dt="2022-03-28T08:37:49.914" v="35" actId="931"/>
        <pc:sldMkLst>
          <pc:docMk/>
          <pc:sldMk cId="1197512115" sldId="260"/>
        </pc:sldMkLst>
        <pc:picChg chg="add mod">
          <ac:chgData name="Stefan Øllegaard" userId="3e31ae42-592c-4838-a590-a75b19a662ab" providerId="ADAL" clId="{3D610FD8-C4DF-4B1D-BEC9-64F6C73A07B7}" dt="2022-03-28T08:37:49.914" v="35" actId="931"/>
          <ac:picMkLst>
            <pc:docMk/>
            <pc:sldMk cId="1197512115" sldId="260"/>
            <ac:picMk id="3" creationId="{D66F60E4-A5DB-4086-AC3E-8D5909DD477E}"/>
          </ac:picMkLst>
        </pc:picChg>
      </pc:sldChg>
      <pc:sldChg chg="addSp modSp new mod setBg">
        <pc:chgData name="Stefan Øllegaard" userId="3e31ae42-592c-4838-a590-a75b19a662ab" providerId="ADAL" clId="{3D610FD8-C4DF-4B1D-BEC9-64F6C73A07B7}" dt="2022-03-28T09:01:32.721" v="80" actId="255"/>
        <pc:sldMkLst>
          <pc:docMk/>
          <pc:sldMk cId="1610107750" sldId="261"/>
        </pc:sldMkLst>
        <pc:spChg chg="mod">
          <ac:chgData name="Stefan Øllegaard" userId="3e31ae42-592c-4838-a590-a75b19a662ab" providerId="ADAL" clId="{3D610FD8-C4DF-4B1D-BEC9-64F6C73A07B7}" dt="2022-03-28T09:01:32.721" v="80" actId="255"/>
          <ac:spMkLst>
            <pc:docMk/>
            <pc:sldMk cId="1610107750" sldId="261"/>
            <ac:spMk id="2" creationId="{B0070206-312B-49BB-893F-41F5BEFC84CB}"/>
          </ac:spMkLst>
        </pc:spChg>
        <pc:spChg chg="mod">
          <ac:chgData name="Stefan Øllegaard" userId="3e31ae42-592c-4838-a590-a75b19a662ab" providerId="ADAL" clId="{3D610FD8-C4DF-4B1D-BEC9-64F6C73A07B7}" dt="2022-03-28T08:41:09.878" v="42"/>
          <ac:spMkLst>
            <pc:docMk/>
            <pc:sldMk cId="1610107750" sldId="261"/>
            <ac:spMk id="3" creationId="{B626C0A1-D2FD-4E06-ACF3-359BB6DFACBC}"/>
          </ac:spMkLst>
        </pc:spChg>
        <pc:spChg chg="add">
          <ac:chgData name="Stefan Øllegaard" userId="3e31ae42-592c-4838-a590-a75b19a662ab" providerId="ADAL" clId="{3D610FD8-C4DF-4B1D-BEC9-64F6C73A07B7}" dt="2022-03-28T08:40:28.265" v="40" actId="26606"/>
          <ac:spMkLst>
            <pc:docMk/>
            <pc:sldMk cId="1610107750" sldId="261"/>
            <ac:spMk id="8" creationId="{4BC99CB9-DDAD-44A2-8A1C-E3AF4E72DF5C}"/>
          </ac:spMkLst>
        </pc:spChg>
        <pc:spChg chg="add">
          <ac:chgData name="Stefan Øllegaard" userId="3e31ae42-592c-4838-a590-a75b19a662ab" providerId="ADAL" clId="{3D610FD8-C4DF-4B1D-BEC9-64F6C73A07B7}" dt="2022-03-28T08:40:28.265" v="40" actId="26606"/>
          <ac:spMkLst>
            <pc:docMk/>
            <pc:sldMk cId="1610107750" sldId="261"/>
            <ac:spMk id="10" creationId="{1561AEE4-4E38-4BAC-976D-E0DE523FC5D1}"/>
          </ac:spMkLst>
        </pc:spChg>
        <pc:grpChg chg="add">
          <ac:chgData name="Stefan Øllegaard" userId="3e31ae42-592c-4838-a590-a75b19a662ab" providerId="ADAL" clId="{3D610FD8-C4DF-4B1D-BEC9-64F6C73A07B7}" dt="2022-03-28T08:40:28.265" v="40" actId="26606"/>
          <ac:grpSpMkLst>
            <pc:docMk/>
            <pc:sldMk cId="1610107750" sldId="261"/>
            <ac:grpSpMk id="12" creationId="{F0BC676B-D19A-44DB-910A-0C0E6D433979}"/>
          </ac:grpSpMkLst>
        </pc:grpChg>
      </pc:sldChg>
      <pc:sldChg chg="addSp modSp new mod setBg">
        <pc:chgData name="Stefan Øllegaard" userId="3e31ae42-592c-4838-a590-a75b19a662ab" providerId="ADAL" clId="{3D610FD8-C4DF-4B1D-BEC9-64F6C73A07B7}" dt="2022-03-28T09:00:11.480" v="75" actId="20577"/>
        <pc:sldMkLst>
          <pc:docMk/>
          <pc:sldMk cId="472549999" sldId="262"/>
        </pc:sldMkLst>
        <pc:spChg chg="mod">
          <ac:chgData name="Stefan Øllegaard" userId="3e31ae42-592c-4838-a590-a75b19a662ab" providerId="ADAL" clId="{3D610FD8-C4DF-4B1D-BEC9-64F6C73A07B7}" dt="2022-03-28T09:00:11.480" v="75" actId="20577"/>
          <ac:spMkLst>
            <pc:docMk/>
            <pc:sldMk cId="472549999" sldId="262"/>
            <ac:spMk id="2" creationId="{6951C4B5-161F-41A8-AA5A-47ADEDD3A205}"/>
          </ac:spMkLst>
        </pc:spChg>
        <pc:spChg chg="mod">
          <ac:chgData name="Stefan Øllegaard" userId="3e31ae42-592c-4838-a590-a75b19a662ab" providerId="ADAL" clId="{3D610FD8-C4DF-4B1D-BEC9-64F6C73A07B7}" dt="2022-03-28T08:43:51.838" v="51" actId="26606"/>
          <ac:spMkLst>
            <pc:docMk/>
            <pc:sldMk cId="472549999" sldId="262"/>
            <ac:spMk id="3" creationId="{49187CE2-B036-4F91-9CA9-C7E3D7D1D417}"/>
          </ac:spMkLst>
        </pc:spChg>
        <pc:spChg chg="add">
          <ac:chgData name="Stefan Øllegaard" userId="3e31ae42-592c-4838-a590-a75b19a662ab" providerId="ADAL" clId="{3D610FD8-C4DF-4B1D-BEC9-64F6C73A07B7}" dt="2022-03-28T08:43:51.838" v="51" actId="26606"/>
          <ac:spMkLst>
            <pc:docMk/>
            <pc:sldMk cId="472549999" sldId="262"/>
            <ac:spMk id="8" creationId="{4BC99CB9-DDAD-44A2-8A1C-E3AF4E72DF5C}"/>
          </ac:spMkLst>
        </pc:spChg>
        <pc:spChg chg="add">
          <ac:chgData name="Stefan Øllegaard" userId="3e31ae42-592c-4838-a590-a75b19a662ab" providerId="ADAL" clId="{3D610FD8-C4DF-4B1D-BEC9-64F6C73A07B7}" dt="2022-03-28T08:43:51.838" v="51" actId="26606"/>
          <ac:spMkLst>
            <pc:docMk/>
            <pc:sldMk cId="472549999" sldId="262"/>
            <ac:spMk id="10" creationId="{1561AEE4-4E38-4BAC-976D-E0DE523FC5D1}"/>
          </ac:spMkLst>
        </pc:spChg>
        <pc:grpChg chg="add">
          <ac:chgData name="Stefan Øllegaard" userId="3e31ae42-592c-4838-a590-a75b19a662ab" providerId="ADAL" clId="{3D610FD8-C4DF-4B1D-BEC9-64F6C73A07B7}" dt="2022-03-28T08:43:51.838" v="51" actId="26606"/>
          <ac:grpSpMkLst>
            <pc:docMk/>
            <pc:sldMk cId="472549999" sldId="262"/>
            <ac:grpSpMk id="12" creationId="{F0BC676B-D19A-44DB-910A-0C0E6D433979}"/>
          </ac:grpSpMkLst>
        </pc:grpChg>
      </pc:sldChg>
      <pc:sldChg chg="addSp modSp new mod setBg">
        <pc:chgData name="Stefan Øllegaard" userId="3e31ae42-592c-4838-a590-a75b19a662ab" providerId="ADAL" clId="{3D610FD8-C4DF-4B1D-BEC9-64F6C73A07B7}" dt="2022-03-28T09:00:04.082" v="73" actId="20577"/>
        <pc:sldMkLst>
          <pc:docMk/>
          <pc:sldMk cId="2756908796" sldId="263"/>
        </pc:sldMkLst>
        <pc:spChg chg="mod">
          <ac:chgData name="Stefan Øllegaard" userId="3e31ae42-592c-4838-a590-a75b19a662ab" providerId="ADAL" clId="{3D610FD8-C4DF-4B1D-BEC9-64F6C73A07B7}" dt="2022-03-28T09:00:04.082" v="73" actId="20577"/>
          <ac:spMkLst>
            <pc:docMk/>
            <pc:sldMk cId="2756908796" sldId="263"/>
            <ac:spMk id="2" creationId="{96CD9F9A-9CC9-4A75-8124-EC4AB693A559}"/>
          </ac:spMkLst>
        </pc:spChg>
        <pc:spChg chg="mod">
          <ac:chgData name="Stefan Øllegaard" userId="3e31ae42-592c-4838-a590-a75b19a662ab" providerId="ADAL" clId="{3D610FD8-C4DF-4B1D-BEC9-64F6C73A07B7}" dt="2022-03-28T08:43:48.493" v="50" actId="26606"/>
          <ac:spMkLst>
            <pc:docMk/>
            <pc:sldMk cId="2756908796" sldId="263"/>
            <ac:spMk id="3" creationId="{FA83F6F9-0AE3-4E7E-B03D-D4555D1122C9}"/>
          </ac:spMkLst>
        </pc:spChg>
        <pc:spChg chg="add">
          <ac:chgData name="Stefan Øllegaard" userId="3e31ae42-592c-4838-a590-a75b19a662ab" providerId="ADAL" clId="{3D610FD8-C4DF-4B1D-BEC9-64F6C73A07B7}" dt="2022-03-28T08:43:48.493" v="50" actId="26606"/>
          <ac:spMkLst>
            <pc:docMk/>
            <pc:sldMk cId="2756908796" sldId="263"/>
            <ac:spMk id="8" creationId="{4BC99CB9-DDAD-44A2-8A1C-E3AF4E72DF5C}"/>
          </ac:spMkLst>
        </pc:spChg>
        <pc:spChg chg="add">
          <ac:chgData name="Stefan Øllegaard" userId="3e31ae42-592c-4838-a590-a75b19a662ab" providerId="ADAL" clId="{3D610FD8-C4DF-4B1D-BEC9-64F6C73A07B7}" dt="2022-03-28T08:43:48.493" v="50" actId="26606"/>
          <ac:spMkLst>
            <pc:docMk/>
            <pc:sldMk cId="2756908796" sldId="263"/>
            <ac:spMk id="10" creationId="{1561AEE4-4E38-4BAC-976D-E0DE523FC5D1}"/>
          </ac:spMkLst>
        </pc:spChg>
        <pc:grpChg chg="add">
          <ac:chgData name="Stefan Øllegaard" userId="3e31ae42-592c-4838-a590-a75b19a662ab" providerId="ADAL" clId="{3D610FD8-C4DF-4B1D-BEC9-64F6C73A07B7}" dt="2022-03-28T08:43:48.493" v="50" actId="26606"/>
          <ac:grpSpMkLst>
            <pc:docMk/>
            <pc:sldMk cId="2756908796" sldId="263"/>
            <ac:grpSpMk id="12" creationId="{F0BC676B-D19A-44DB-910A-0C0E6D433979}"/>
          </ac:grpSpMkLst>
        </pc:grpChg>
      </pc:sldChg>
      <pc:sldChg chg="addSp modSp new mod setBg">
        <pc:chgData name="Stefan Øllegaard" userId="3e31ae42-592c-4838-a590-a75b19a662ab" providerId="ADAL" clId="{3D610FD8-C4DF-4B1D-BEC9-64F6C73A07B7}" dt="2022-03-28T08:59:57.667" v="71" actId="20577"/>
        <pc:sldMkLst>
          <pc:docMk/>
          <pc:sldMk cId="1648791990" sldId="264"/>
        </pc:sldMkLst>
        <pc:spChg chg="mod">
          <ac:chgData name="Stefan Øllegaard" userId="3e31ae42-592c-4838-a590-a75b19a662ab" providerId="ADAL" clId="{3D610FD8-C4DF-4B1D-BEC9-64F6C73A07B7}" dt="2022-03-28T08:59:57.667" v="71" actId="20577"/>
          <ac:spMkLst>
            <pc:docMk/>
            <pc:sldMk cId="1648791990" sldId="264"/>
            <ac:spMk id="2" creationId="{80C39A1A-E88E-4031-B0E5-93483C33077B}"/>
          </ac:spMkLst>
        </pc:spChg>
        <pc:spChg chg="mod">
          <ac:chgData name="Stefan Øllegaard" userId="3e31ae42-592c-4838-a590-a75b19a662ab" providerId="ADAL" clId="{3D610FD8-C4DF-4B1D-BEC9-64F6C73A07B7}" dt="2022-03-28T08:46:14.552" v="56" actId="26606"/>
          <ac:spMkLst>
            <pc:docMk/>
            <pc:sldMk cId="1648791990" sldId="264"/>
            <ac:spMk id="3" creationId="{C7CF419B-B15D-4CB8-A3DF-00603A900845}"/>
          </ac:spMkLst>
        </pc:spChg>
        <pc:spChg chg="add">
          <ac:chgData name="Stefan Øllegaard" userId="3e31ae42-592c-4838-a590-a75b19a662ab" providerId="ADAL" clId="{3D610FD8-C4DF-4B1D-BEC9-64F6C73A07B7}" dt="2022-03-28T08:46:14.552" v="56" actId="26606"/>
          <ac:spMkLst>
            <pc:docMk/>
            <pc:sldMk cId="1648791990" sldId="264"/>
            <ac:spMk id="8" creationId="{4BC99CB9-DDAD-44A2-8A1C-E3AF4E72DF5C}"/>
          </ac:spMkLst>
        </pc:spChg>
        <pc:spChg chg="add">
          <ac:chgData name="Stefan Øllegaard" userId="3e31ae42-592c-4838-a590-a75b19a662ab" providerId="ADAL" clId="{3D610FD8-C4DF-4B1D-BEC9-64F6C73A07B7}" dt="2022-03-28T08:46:14.552" v="56" actId="26606"/>
          <ac:spMkLst>
            <pc:docMk/>
            <pc:sldMk cId="1648791990" sldId="264"/>
            <ac:spMk id="10" creationId="{1561AEE4-4E38-4BAC-976D-E0DE523FC5D1}"/>
          </ac:spMkLst>
        </pc:spChg>
        <pc:grpChg chg="add">
          <ac:chgData name="Stefan Øllegaard" userId="3e31ae42-592c-4838-a590-a75b19a662ab" providerId="ADAL" clId="{3D610FD8-C4DF-4B1D-BEC9-64F6C73A07B7}" dt="2022-03-28T08:46:14.552" v="56" actId="26606"/>
          <ac:grpSpMkLst>
            <pc:docMk/>
            <pc:sldMk cId="1648791990" sldId="264"/>
            <ac:grpSpMk id="12" creationId="{F0BC676B-D19A-44DB-910A-0C0E6D433979}"/>
          </ac:grpSpMkLst>
        </pc:grpChg>
      </pc:sldChg>
      <pc:sldChg chg="addSp modSp new mod setBg">
        <pc:chgData name="Stefan Øllegaard" userId="3e31ae42-592c-4838-a590-a75b19a662ab" providerId="ADAL" clId="{3D610FD8-C4DF-4B1D-BEC9-64F6C73A07B7}" dt="2022-03-28T08:57:17.405" v="69" actId="20577"/>
        <pc:sldMkLst>
          <pc:docMk/>
          <pc:sldMk cId="1615691100" sldId="265"/>
        </pc:sldMkLst>
        <pc:spChg chg="mod">
          <ac:chgData name="Stefan Øllegaard" userId="3e31ae42-592c-4838-a590-a75b19a662ab" providerId="ADAL" clId="{3D610FD8-C4DF-4B1D-BEC9-64F6C73A07B7}" dt="2022-03-28T08:57:17.405" v="69" actId="20577"/>
          <ac:spMkLst>
            <pc:docMk/>
            <pc:sldMk cId="1615691100" sldId="265"/>
            <ac:spMk id="2" creationId="{B8C77BE1-46FE-4423-B43D-6729C762ACA7}"/>
          </ac:spMkLst>
        </pc:spChg>
        <pc:spChg chg="mod">
          <ac:chgData name="Stefan Øllegaard" userId="3e31ae42-592c-4838-a590-a75b19a662ab" providerId="ADAL" clId="{3D610FD8-C4DF-4B1D-BEC9-64F6C73A07B7}" dt="2022-03-28T08:47:54.345" v="63" actId="26606"/>
          <ac:spMkLst>
            <pc:docMk/>
            <pc:sldMk cId="1615691100" sldId="265"/>
            <ac:spMk id="3" creationId="{397882BA-8ABF-4F7E-A474-1E61631E6385}"/>
          </ac:spMkLst>
        </pc:spChg>
        <pc:spChg chg="add">
          <ac:chgData name="Stefan Øllegaard" userId="3e31ae42-592c-4838-a590-a75b19a662ab" providerId="ADAL" clId="{3D610FD8-C4DF-4B1D-BEC9-64F6C73A07B7}" dt="2022-03-28T08:47:54.345" v="63" actId="26606"/>
          <ac:spMkLst>
            <pc:docMk/>
            <pc:sldMk cId="1615691100" sldId="265"/>
            <ac:spMk id="8" creationId="{4BC99CB9-DDAD-44A2-8A1C-E3AF4E72DF5C}"/>
          </ac:spMkLst>
        </pc:spChg>
        <pc:spChg chg="add">
          <ac:chgData name="Stefan Øllegaard" userId="3e31ae42-592c-4838-a590-a75b19a662ab" providerId="ADAL" clId="{3D610FD8-C4DF-4B1D-BEC9-64F6C73A07B7}" dt="2022-03-28T08:47:54.345" v="63" actId="26606"/>
          <ac:spMkLst>
            <pc:docMk/>
            <pc:sldMk cId="1615691100" sldId="265"/>
            <ac:spMk id="10" creationId="{1561AEE4-4E38-4BAC-976D-E0DE523FC5D1}"/>
          </ac:spMkLst>
        </pc:spChg>
        <pc:grpChg chg="add">
          <ac:chgData name="Stefan Øllegaard" userId="3e31ae42-592c-4838-a590-a75b19a662ab" providerId="ADAL" clId="{3D610FD8-C4DF-4B1D-BEC9-64F6C73A07B7}" dt="2022-03-28T08:47:54.345" v="63" actId="26606"/>
          <ac:grpSpMkLst>
            <pc:docMk/>
            <pc:sldMk cId="1615691100" sldId="265"/>
            <ac:grpSpMk id="12" creationId="{F0BC676B-D19A-44DB-910A-0C0E6D433979}"/>
          </ac:grpSpMkLst>
        </pc:grpChg>
      </pc:sldChg>
      <pc:sldChg chg="addSp modSp new mod setBg">
        <pc:chgData name="Stefan Øllegaard" userId="3e31ae42-592c-4838-a590-a75b19a662ab" providerId="ADAL" clId="{3D610FD8-C4DF-4B1D-BEC9-64F6C73A07B7}" dt="2022-03-28T08:59:49.484" v="70" actId="20577"/>
        <pc:sldMkLst>
          <pc:docMk/>
          <pc:sldMk cId="1505672290" sldId="266"/>
        </pc:sldMkLst>
        <pc:spChg chg="mod">
          <ac:chgData name="Stefan Øllegaard" userId="3e31ae42-592c-4838-a590-a75b19a662ab" providerId="ADAL" clId="{3D610FD8-C4DF-4B1D-BEC9-64F6C73A07B7}" dt="2022-03-28T08:59:49.484" v="70" actId="20577"/>
          <ac:spMkLst>
            <pc:docMk/>
            <pc:sldMk cId="1505672290" sldId="266"/>
            <ac:spMk id="2" creationId="{9561ED61-1A07-4600-9E6E-B1E7EADEDE8F}"/>
          </ac:spMkLst>
        </pc:spChg>
        <pc:spChg chg="mod">
          <ac:chgData name="Stefan Øllegaard" userId="3e31ae42-592c-4838-a590-a75b19a662ab" providerId="ADAL" clId="{3D610FD8-C4DF-4B1D-BEC9-64F6C73A07B7}" dt="2022-03-28T08:48:01.683" v="64" actId="26606"/>
          <ac:spMkLst>
            <pc:docMk/>
            <pc:sldMk cId="1505672290" sldId="266"/>
            <ac:spMk id="3" creationId="{9215BA08-AD33-43CE-8AC7-ED5A109B8A17}"/>
          </ac:spMkLst>
        </pc:spChg>
        <pc:spChg chg="add">
          <ac:chgData name="Stefan Øllegaard" userId="3e31ae42-592c-4838-a590-a75b19a662ab" providerId="ADAL" clId="{3D610FD8-C4DF-4B1D-BEC9-64F6C73A07B7}" dt="2022-03-28T08:48:01.683" v="64" actId="26606"/>
          <ac:spMkLst>
            <pc:docMk/>
            <pc:sldMk cId="1505672290" sldId="266"/>
            <ac:spMk id="8" creationId="{4BC99CB9-DDAD-44A2-8A1C-E3AF4E72DF5C}"/>
          </ac:spMkLst>
        </pc:spChg>
        <pc:spChg chg="add">
          <ac:chgData name="Stefan Øllegaard" userId="3e31ae42-592c-4838-a590-a75b19a662ab" providerId="ADAL" clId="{3D610FD8-C4DF-4B1D-BEC9-64F6C73A07B7}" dt="2022-03-28T08:48:01.683" v="64" actId="26606"/>
          <ac:spMkLst>
            <pc:docMk/>
            <pc:sldMk cId="1505672290" sldId="266"/>
            <ac:spMk id="10" creationId="{1561AEE4-4E38-4BAC-976D-E0DE523FC5D1}"/>
          </ac:spMkLst>
        </pc:spChg>
        <pc:grpChg chg="add">
          <ac:chgData name="Stefan Øllegaard" userId="3e31ae42-592c-4838-a590-a75b19a662ab" providerId="ADAL" clId="{3D610FD8-C4DF-4B1D-BEC9-64F6C73A07B7}" dt="2022-03-28T08:48:01.683" v="64" actId="26606"/>
          <ac:grpSpMkLst>
            <pc:docMk/>
            <pc:sldMk cId="1505672290" sldId="266"/>
            <ac:grpSpMk id="12" creationId="{F0BC676B-D19A-44DB-910A-0C0E6D433979}"/>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2DC0E5-3ADF-4C0A-93D3-8ED2D97C1060}"/>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FF76A484-997E-4293-945B-A2122040E8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D2E3AB2E-DE62-4FFC-B94F-E8C984114661}"/>
              </a:ext>
            </a:extLst>
          </p:cNvPr>
          <p:cNvSpPr>
            <a:spLocks noGrp="1"/>
          </p:cNvSpPr>
          <p:nvPr>
            <p:ph type="dt" sz="half" idx="10"/>
          </p:nvPr>
        </p:nvSpPr>
        <p:spPr/>
        <p:txBody>
          <a:bodyPr/>
          <a:lstStyle/>
          <a:p>
            <a:fld id="{E3539121-5F96-4F42-B486-3538266138FC}" type="datetimeFigureOut">
              <a:rPr lang="da-DK" smtClean="0"/>
              <a:t>28-03-2022</a:t>
            </a:fld>
            <a:endParaRPr lang="da-DK"/>
          </a:p>
        </p:txBody>
      </p:sp>
      <p:sp>
        <p:nvSpPr>
          <p:cNvPr id="5" name="Pladsholder til sidefod 4">
            <a:extLst>
              <a:ext uri="{FF2B5EF4-FFF2-40B4-BE49-F238E27FC236}">
                <a16:creationId xmlns:a16="http://schemas.microsoft.com/office/drawing/2014/main" id="{0C0DB4A2-7379-4A5B-A5D2-C9C19C53FD8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FC3141C-3649-4DD1-A263-D47CAE76959D}"/>
              </a:ext>
            </a:extLst>
          </p:cNvPr>
          <p:cNvSpPr>
            <a:spLocks noGrp="1"/>
          </p:cNvSpPr>
          <p:nvPr>
            <p:ph type="sldNum" sz="quarter" idx="12"/>
          </p:nvPr>
        </p:nvSpPr>
        <p:spPr/>
        <p:txBody>
          <a:bodyPr/>
          <a:lstStyle/>
          <a:p>
            <a:fld id="{4C3323F3-FBCF-4FB0-A772-C66361AD2C97}" type="slidenum">
              <a:rPr lang="da-DK" smtClean="0"/>
              <a:t>‹nr.›</a:t>
            </a:fld>
            <a:endParaRPr lang="da-DK"/>
          </a:p>
        </p:txBody>
      </p:sp>
    </p:spTree>
    <p:extLst>
      <p:ext uri="{BB962C8B-B14F-4D97-AF65-F5344CB8AC3E}">
        <p14:creationId xmlns:p14="http://schemas.microsoft.com/office/powerpoint/2010/main" val="3075505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F8A81B-7C3A-49C7-B84E-3B9B116F83CA}"/>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ED692F6C-06EA-47A8-ABB5-B703B53902F8}"/>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B0DC6F2-EFFE-4A1C-8612-4677C2907A2F}"/>
              </a:ext>
            </a:extLst>
          </p:cNvPr>
          <p:cNvSpPr>
            <a:spLocks noGrp="1"/>
          </p:cNvSpPr>
          <p:nvPr>
            <p:ph type="dt" sz="half" idx="10"/>
          </p:nvPr>
        </p:nvSpPr>
        <p:spPr/>
        <p:txBody>
          <a:bodyPr/>
          <a:lstStyle/>
          <a:p>
            <a:fld id="{E3539121-5F96-4F42-B486-3538266138FC}" type="datetimeFigureOut">
              <a:rPr lang="da-DK" smtClean="0"/>
              <a:t>28-03-2022</a:t>
            </a:fld>
            <a:endParaRPr lang="da-DK"/>
          </a:p>
        </p:txBody>
      </p:sp>
      <p:sp>
        <p:nvSpPr>
          <p:cNvPr id="5" name="Pladsholder til sidefod 4">
            <a:extLst>
              <a:ext uri="{FF2B5EF4-FFF2-40B4-BE49-F238E27FC236}">
                <a16:creationId xmlns:a16="http://schemas.microsoft.com/office/drawing/2014/main" id="{61B840DC-1437-4C6C-838A-F7A6C6EF790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FF80E66-A329-4003-980F-D7EB0D2142A7}"/>
              </a:ext>
            </a:extLst>
          </p:cNvPr>
          <p:cNvSpPr>
            <a:spLocks noGrp="1"/>
          </p:cNvSpPr>
          <p:nvPr>
            <p:ph type="sldNum" sz="quarter" idx="12"/>
          </p:nvPr>
        </p:nvSpPr>
        <p:spPr/>
        <p:txBody>
          <a:bodyPr/>
          <a:lstStyle/>
          <a:p>
            <a:fld id="{4C3323F3-FBCF-4FB0-A772-C66361AD2C97}" type="slidenum">
              <a:rPr lang="da-DK" smtClean="0"/>
              <a:t>‹nr.›</a:t>
            </a:fld>
            <a:endParaRPr lang="da-DK"/>
          </a:p>
        </p:txBody>
      </p:sp>
    </p:spTree>
    <p:extLst>
      <p:ext uri="{BB962C8B-B14F-4D97-AF65-F5344CB8AC3E}">
        <p14:creationId xmlns:p14="http://schemas.microsoft.com/office/powerpoint/2010/main" val="1931282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1FE645E7-23CF-4F8E-8D17-71DF77C985C4}"/>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C25DBFE7-015A-49D7-9740-B685190DC585}"/>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0CEA0DE-06CF-421C-98EA-0CFA3546F434}"/>
              </a:ext>
            </a:extLst>
          </p:cNvPr>
          <p:cNvSpPr>
            <a:spLocks noGrp="1"/>
          </p:cNvSpPr>
          <p:nvPr>
            <p:ph type="dt" sz="half" idx="10"/>
          </p:nvPr>
        </p:nvSpPr>
        <p:spPr/>
        <p:txBody>
          <a:bodyPr/>
          <a:lstStyle/>
          <a:p>
            <a:fld id="{E3539121-5F96-4F42-B486-3538266138FC}" type="datetimeFigureOut">
              <a:rPr lang="da-DK" smtClean="0"/>
              <a:t>28-03-2022</a:t>
            </a:fld>
            <a:endParaRPr lang="da-DK"/>
          </a:p>
        </p:txBody>
      </p:sp>
      <p:sp>
        <p:nvSpPr>
          <p:cNvPr id="5" name="Pladsholder til sidefod 4">
            <a:extLst>
              <a:ext uri="{FF2B5EF4-FFF2-40B4-BE49-F238E27FC236}">
                <a16:creationId xmlns:a16="http://schemas.microsoft.com/office/drawing/2014/main" id="{502E1BCF-7C0B-48A6-9C6E-415FE80D9C7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2CE74B8-97BA-470D-BDF2-31BDDBB53A19}"/>
              </a:ext>
            </a:extLst>
          </p:cNvPr>
          <p:cNvSpPr>
            <a:spLocks noGrp="1"/>
          </p:cNvSpPr>
          <p:nvPr>
            <p:ph type="sldNum" sz="quarter" idx="12"/>
          </p:nvPr>
        </p:nvSpPr>
        <p:spPr/>
        <p:txBody>
          <a:bodyPr/>
          <a:lstStyle/>
          <a:p>
            <a:fld id="{4C3323F3-FBCF-4FB0-A772-C66361AD2C97}" type="slidenum">
              <a:rPr lang="da-DK" smtClean="0"/>
              <a:t>‹nr.›</a:t>
            </a:fld>
            <a:endParaRPr lang="da-DK"/>
          </a:p>
        </p:txBody>
      </p:sp>
    </p:spTree>
    <p:extLst>
      <p:ext uri="{BB962C8B-B14F-4D97-AF65-F5344CB8AC3E}">
        <p14:creationId xmlns:p14="http://schemas.microsoft.com/office/powerpoint/2010/main" val="2191341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2CD22E-B59A-4DAC-86C4-428FD70D86E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943C698-B6B2-4DC7-A773-A9EFA4CB4F8D}"/>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ECA3370-E1D7-439D-8B4B-1BA94F10B626}"/>
              </a:ext>
            </a:extLst>
          </p:cNvPr>
          <p:cNvSpPr>
            <a:spLocks noGrp="1"/>
          </p:cNvSpPr>
          <p:nvPr>
            <p:ph type="dt" sz="half" idx="10"/>
          </p:nvPr>
        </p:nvSpPr>
        <p:spPr/>
        <p:txBody>
          <a:bodyPr/>
          <a:lstStyle/>
          <a:p>
            <a:fld id="{E3539121-5F96-4F42-B486-3538266138FC}" type="datetimeFigureOut">
              <a:rPr lang="da-DK" smtClean="0"/>
              <a:t>28-03-2022</a:t>
            </a:fld>
            <a:endParaRPr lang="da-DK"/>
          </a:p>
        </p:txBody>
      </p:sp>
      <p:sp>
        <p:nvSpPr>
          <p:cNvPr id="5" name="Pladsholder til sidefod 4">
            <a:extLst>
              <a:ext uri="{FF2B5EF4-FFF2-40B4-BE49-F238E27FC236}">
                <a16:creationId xmlns:a16="http://schemas.microsoft.com/office/drawing/2014/main" id="{1A907E62-F8A0-4D37-A611-AA8BF56426D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7FBA1BC-7088-4AA4-A869-A96BA003F3D6}"/>
              </a:ext>
            </a:extLst>
          </p:cNvPr>
          <p:cNvSpPr>
            <a:spLocks noGrp="1"/>
          </p:cNvSpPr>
          <p:nvPr>
            <p:ph type="sldNum" sz="quarter" idx="12"/>
          </p:nvPr>
        </p:nvSpPr>
        <p:spPr/>
        <p:txBody>
          <a:bodyPr/>
          <a:lstStyle/>
          <a:p>
            <a:fld id="{4C3323F3-FBCF-4FB0-A772-C66361AD2C97}" type="slidenum">
              <a:rPr lang="da-DK" smtClean="0"/>
              <a:t>‹nr.›</a:t>
            </a:fld>
            <a:endParaRPr lang="da-DK"/>
          </a:p>
        </p:txBody>
      </p:sp>
    </p:spTree>
    <p:extLst>
      <p:ext uri="{BB962C8B-B14F-4D97-AF65-F5344CB8AC3E}">
        <p14:creationId xmlns:p14="http://schemas.microsoft.com/office/powerpoint/2010/main" val="2841683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E3CE2A-221A-4CD1-AFBD-0F2C95D58659}"/>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58EF2023-0281-4782-9B2B-EF57BC96C7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22E6A9B-C59F-4399-9300-702134C84CCB}"/>
              </a:ext>
            </a:extLst>
          </p:cNvPr>
          <p:cNvSpPr>
            <a:spLocks noGrp="1"/>
          </p:cNvSpPr>
          <p:nvPr>
            <p:ph type="dt" sz="half" idx="10"/>
          </p:nvPr>
        </p:nvSpPr>
        <p:spPr/>
        <p:txBody>
          <a:bodyPr/>
          <a:lstStyle/>
          <a:p>
            <a:fld id="{E3539121-5F96-4F42-B486-3538266138FC}" type="datetimeFigureOut">
              <a:rPr lang="da-DK" smtClean="0"/>
              <a:t>28-03-2022</a:t>
            </a:fld>
            <a:endParaRPr lang="da-DK"/>
          </a:p>
        </p:txBody>
      </p:sp>
      <p:sp>
        <p:nvSpPr>
          <p:cNvPr id="5" name="Pladsholder til sidefod 4">
            <a:extLst>
              <a:ext uri="{FF2B5EF4-FFF2-40B4-BE49-F238E27FC236}">
                <a16:creationId xmlns:a16="http://schemas.microsoft.com/office/drawing/2014/main" id="{58ABFD47-5F72-4688-B868-CD89F98C1CA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5FC0B91-0E3A-4563-8472-58C416FC31A8}"/>
              </a:ext>
            </a:extLst>
          </p:cNvPr>
          <p:cNvSpPr>
            <a:spLocks noGrp="1"/>
          </p:cNvSpPr>
          <p:nvPr>
            <p:ph type="sldNum" sz="quarter" idx="12"/>
          </p:nvPr>
        </p:nvSpPr>
        <p:spPr/>
        <p:txBody>
          <a:bodyPr/>
          <a:lstStyle/>
          <a:p>
            <a:fld id="{4C3323F3-FBCF-4FB0-A772-C66361AD2C97}" type="slidenum">
              <a:rPr lang="da-DK" smtClean="0"/>
              <a:t>‹nr.›</a:t>
            </a:fld>
            <a:endParaRPr lang="da-DK"/>
          </a:p>
        </p:txBody>
      </p:sp>
    </p:spTree>
    <p:extLst>
      <p:ext uri="{BB962C8B-B14F-4D97-AF65-F5344CB8AC3E}">
        <p14:creationId xmlns:p14="http://schemas.microsoft.com/office/powerpoint/2010/main" val="3768530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E90243-5FBA-4DF3-81D7-84932CD3219C}"/>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3EAFA47E-89F8-47DD-B215-84A7429722D6}"/>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DAC04EE4-C752-4C20-ADE3-6101FD06B289}"/>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5E78940A-E11B-4D1E-8C33-340C2EFEA985}"/>
              </a:ext>
            </a:extLst>
          </p:cNvPr>
          <p:cNvSpPr>
            <a:spLocks noGrp="1"/>
          </p:cNvSpPr>
          <p:nvPr>
            <p:ph type="dt" sz="half" idx="10"/>
          </p:nvPr>
        </p:nvSpPr>
        <p:spPr/>
        <p:txBody>
          <a:bodyPr/>
          <a:lstStyle/>
          <a:p>
            <a:fld id="{E3539121-5F96-4F42-B486-3538266138FC}" type="datetimeFigureOut">
              <a:rPr lang="da-DK" smtClean="0"/>
              <a:t>28-03-2022</a:t>
            </a:fld>
            <a:endParaRPr lang="da-DK"/>
          </a:p>
        </p:txBody>
      </p:sp>
      <p:sp>
        <p:nvSpPr>
          <p:cNvPr id="6" name="Pladsholder til sidefod 5">
            <a:extLst>
              <a:ext uri="{FF2B5EF4-FFF2-40B4-BE49-F238E27FC236}">
                <a16:creationId xmlns:a16="http://schemas.microsoft.com/office/drawing/2014/main" id="{07EFD022-0271-4470-A5E9-410B411BD3E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D6B1C4B1-BB6B-4A5B-B0C8-11B7DEC417ED}"/>
              </a:ext>
            </a:extLst>
          </p:cNvPr>
          <p:cNvSpPr>
            <a:spLocks noGrp="1"/>
          </p:cNvSpPr>
          <p:nvPr>
            <p:ph type="sldNum" sz="quarter" idx="12"/>
          </p:nvPr>
        </p:nvSpPr>
        <p:spPr/>
        <p:txBody>
          <a:bodyPr/>
          <a:lstStyle/>
          <a:p>
            <a:fld id="{4C3323F3-FBCF-4FB0-A772-C66361AD2C97}" type="slidenum">
              <a:rPr lang="da-DK" smtClean="0"/>
              <a:t>‹nr.›</a:t>
            </a:fld>
            <a:endParaRPr lang="da-DK"/>
          </a:p>
        </p:txBody>
      </p:sp>
    </p:spTree>
    <p:extLst>
      <p:ext uri="{BB962C8B-B14F-4D97-AF65-F5344CB8AC3E}">
        <p14:creationId xmlns:p14="http://schemas.microsoft.com/office/powerpoint/2010/main" val="1883932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342D35-F67E-45DB-8F0A-D4572A22578A}"/>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C18AE4C7-A719-4E9B-AA1F-397AE4C869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6D62E570-8AA8-4178-A606-CB1F35F99A83}"/>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838AE7FC-40B9-49DB-BDF4-0B6BAB2451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FB92F41E-3448-4BE9-A385-550C36CCEFAC}"/>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99201477-D66B-456A-95CA-77D1896471BD}"/>
              </a:ext>
            </a:extLst>
          </p:cNvPr>
          <p:cNvSpPr>
            <a:spLocks noGrp="1"/>
          </p:cNvSpPr>
          <p:nvPr>
            <p:ph type="dt" sz="half" idx="10"/>
          </p:nvPr>
        </p:nvSpPr>
        <p:spPr/>
        <p:txBody>
          <a:bodyPr/>
          <a:lstStyle/>
          <a:p>
            <a:fld id="{E3539121-5F96-4F42-B486-3538266138FC}" type="datetimeFigureOut">
              <a:rPr lang="da-DK" smtClean="0"/>
              <a:t>28-03-2022</a:t>
            </a:fld>
            <a:endParaRPr lang="da-DK"/>
          </a:p>
        </p:txBody>
      </p:sp>
      <p:sp>
        <p:nvSpPr>
          <p:cNvPr id="8" name="Pladsholder til sidefod 7">
            <a:extLst>
              <a:ext uri="{FF2B5EF4-FFF2-40B4-BE49-F238E27FC236}">
                <a16:creationId xmlns:a16="http://schemas.microsoft.com/office/drawing/2014/main" id="{558E73BF-0FCA-4374-BA7A-774A727A38DA}"/>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6D866ADA-4638-4AC9-B37A-2EB1A8F943E3}"/>
              </a:ext>
            </a:extLst>
          </p:cNvPr>
          <p:cNvSpPr>
            <a:spLocks noGrp="1"/>
          </p:cNvSpPr>
          <p:nvPr>
            <p:ph type="sldNum" sz="quarter" idx="12"/>
          </p:nvPr>
        </p:nvSpPr>
        <p:spPr/>
        <p:txBody>
          <a:bodyPr/>
          <a:lstStyle/>
          <a:p>
            <a:fld id="{4C3323F3-FBCF-4FB0-A772-C66361AD2C97}" type="slidenum">
              <a:rPr lang="da-DK" smtClean="0"/>
              <a:t>‹nr.›</a:t>
            </a:fld>
            <a:endParaRPr lang="da-DK"/>
          </a:p>
        </p:txBody>
      </p:sp>
    </p:spTree>
    <p:extLst>
      <p:ext uri="{BB962C8B-B14F-4D97-AF65-F5344CB8AC3E}">
        <p14:creationId xmlns:p14="http://schemas.microsoft.com/office/powerpoint/2010/main" val="3346678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57DA5F-EB1D-451C-AD22-61257D29908F}"/>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09FE85A7-0EA2-48A6-A382-6E088299301E}"/>
              </a:ext>
            </a:extLst>
          </p:cNvPr>
          <p:cNvSpPr>
            <a:spLocks noGrp="1"/>
          </p:cNvSpPr>
          <p:nvPr>
            <p:ph type="dt" sz="half" idx="10"/>
          </p:nvPr>
        </p:nvSpPr>
        <p:spPr/>
        <p:txBody>
          <a:bodyPr/>
          <a:lstStyle/>
          <a:p>
            <a:fld id="{E3539121-5F96-4F42-B486-3538266138FC}" type="datetimeFigureOut">
              <a:rPr lang="da-DK" smtClean="0"/>
              <a:t>28-03-2022</a:t>
            </a:fld>
            <a:endParaRPr lang="da-DK"/>
          </a:p>
        </p:txBody>
      </p:sp>
      <p:sp>
        <p:nvSpPr>
          <p:cNvPr id="4" name="Pladsholder til sidefod 3">
            <a:extLst>
              <a:ext uri="{FF2B5EF4-FFF2-40B4-BE49-F238E27FC236}">
                <a16:creationId xmlns:a16="http://schemas.microsoft.com/office/drawing/2014/main" id="{FBEBFCD6-3B1B-4B8B-97A5-64B6553246A1}"/>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4037ACF8-0E8C-4227-B894-E540DB58D12B}"/>
              </a:ext>
            </a:extLst>
          </p:cNvPr>
          <p:cNvSpPr>
            <a:spLocks noGrp="1"/>
          </p:cNvSpPr>
          <p:nvPr>
            <p:ph type="sldNum" sz="quarter" idx="12"/>
          </p:nvPr>
        </p:nvSpPr>
        <p:spPr/>
        <p:txBody>
          <a:bodyPr/>
          <a:lstStyle/>
          <a:p>
            <a:fld id="{4C3323F3-FBCF-4FB0-A772-C66361AD2C97}" type="slidenum">
              <a:rPr lang="da-DK" smtClean="0"/>
              <a:t>‹nr.›</a:t>
            </a:fld>
            <a:endParaRPr lang="da-DK"/>
          </a:p>
        </p:txBody>
      </p:sp>
    </p:spTree>
    <p:extLst>
      <p:ext uri="{BB962C8B-B14F-4D97-AF65-F5344CB8AC3E}">
        <p14:creationId xmlns:p14="http://schemas.microsoft.com/office/powerpoint/2010/main" val="2341765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642431CA-AABF-4155-B039-C5E86C4A8C80}"/>
              </a:ext>
            </a:extLst>
          </p:cNvPr>
          <p:cNvSpPr>
            <a:spLocks noGrp="1"/>
          </p:cNvSpPr>
          <p:nvPr>
            <p:ph type="dt" sz="half" idx="10"/>
          </p:nvPr>
        </p:nvSpPr>
        <p:spPr/>
        <p:txBody>
          <a:bodyPr/>
          <a:lstStyle/>
          <a:p>
            <a:fld id="{E3539121-5F96-4F42-B486-3538266138FC}" type="datetimeFigureOut">
              <a:rPr lang="da-DK" smtClean="0"/>
              <a:t>28-03-2022</a:t>
            </a:fld>
            <a:endParaRPr lang="da-DK"/>
          </a:p>
        </p:txBody>
      </p:sp>
      <p:sp>
        <p:nvSpPr>
          <p:cNvPr id="3" name="Pladsholder til sidefod 2">
            <a:extLst>
              <a:ext uri="{FF2B5EF4-FFF2-40B4-BE49-F238E27FC236}">
                <a16:creationId xmlns:a16="http://schemas.microsoft.com/office/drawing/2014/main" id="{4DD03677-CB60-4058-8C99-BB0ED8DDFCB6}"/>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8588F7F5-F9F8-4BF5-B1AC-23BF949AB0E9}"/>
              </a:ext>
            </a:extLst>
          </p:cNvPr>
          <p:cNvSpPr>
            <a:spLocks noGrp="1"/>
          </p:cNvSpPr>
          <p:nvPr>
            <p:ph type="sldNum" sz="quarter" idx="12"/>
          </p:nvPr>
        </p:nvSpPr>
        <p:spPr/>
        <p:txBody>
          <a:bodyPr/>
          <a:lstStyle/>
          <a:p>
            <a:fld id="{4C3323F3-FBCF-4FB0-A772-C66361AD2C97}" type="slidenum">
              <a:rPr lang="da-DK" smtClean="0"/>
              <a:t>‹nr.›</a:t>
            </a:fld>
            <a:endParaRPr lang="da-DK"/>
          </a:p>
        </p:txBody>
      </p:sp>
    </p:spTree>
    <p:extLst>
      <p:ext uri="{BB962C8B-B14F-4D97-AF65-F5344CB8AC3E}">
        <p14:creationId xmlns:p14="http://schemas.microsoft.com/office/powerpoint/2010/main" val="2252031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AE7CFA-45A1-4D07-B2BD-75EEA8ED1564}"/>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B02676EB-A0D1-4B95-BF6E-A4F4D1BC3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A88633A5-00D0-4FA9-A710-7B7CB645BC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080351FD-09B6-440E-A230-35A16BA43765}"/>
              </a:ext>
            </a:extLst>
          </p:cNvPr>
          <p:cNvSpPr>
            <a:spLocks noGrp="1"/>
          </p:cNvSpPr>
          <p:nvPr>
            <p:ph type="dt" sz="half" idx="10"/>
          </p:nvPr>
        </p:nvSpPr>
        <p:spPr/>
        <p:txBody>
          <a:bodyPr/>
          <a:lstStyle/>
          <a:p>
            <a:fld id="{E3539121-5F96-4F42-B486-3538266138FC}" type="datetimeFigureOut">
              <a:rPr lang="da-DK" smtClean="0"/>
              <a:t>28-03-2022</a:t>
            </a:fld>
            <a:endParaRPr lang="da-DK"/>
          </a:p>
        </p:txBody>
      </p:sp>
      <p:sp>
        <p:nvSpPr>
          <p:cNvPr id="6" name="Pladsholder til sidefod 5">
            <a:extLst>
              <a:ext uri="{FF2B5EF4-FFF2-40B4-BE49-F238E27FC236}">
                <a16:creationId xmlns:a16="http://schemas.microsoft.com/office/drawing/2014/main" id="{67FCC813-30D5-4BB2-A151-DCE7E0E018C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E52360F-E649-4538-A8F0-1F4E62D3368B}"/>
              </a:ext>
            </a:extLst>
          </p:cNvPr>
          <p:cNvSpPr>
            <a:spLocks noGrp="1"/>
          </p:cNvSpPr>
          <p:nvPr>
            <p:ph type="sldNum" sz="quarter" idx="12"/>
          </p:nvPr>
        </p:nvSpPr>
        <p:spPr/>
        <p:txBody>
          <a:bodyPr/>
          <a:lstStyle/>
          <a:p>
            <a:fld id="{4C3323F3-FBCF-4FB0-A772-C66361AD2C97}" type="slidenum">
              <a:rPr lang="da-DK" smtClean="0"/>
              <a:t>‹nr.›</a:t>
            </a:fld>
            <a:endParaRPr lang="da-DK"/>
          </a:p>
        </p:txBody>
      </p:sp>
    </p:spTree>
    <p:extLst>
      <p:ext uri="{BB962C8B-B14F-4D97-AF65-F5344CB8AC3E}">
        <p14:creationId xmlns:p14="http://schemas.microsoft.com/office/powerpoint/2010/main" val="2718258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019244-DB0C-4380-B29A-4787B69E24B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FC2EEAA1-0175-4EC4-B499-7325D13473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A80719AB-3B0E-437E-8336-E0D9880AD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36735E1B-58DE-447D-896B-735F806D9B4E}"/>
              </a:ext>
            </a:extLst>
          </p:cNvPr>
          <p:cNvSpPr>
            <a:spLocks noGrp="1"/>
          </p:cNvSpPr>
          <p:nvPr>
            <p:ph type="dt" sz="half" idx="10"/>
          </p:nvPr>
        </p:nvSpPr>
        <p:spPr/>
        <p:txBody>
          <a:bodyPr/>
          <a:lstStyle/>
          <a:p>
            <a:fld id="{E3539121-5F96-4F42-B486-3538266138FC}" type="datetimeFigureOut">
              <a:rPr lang="da-DK" smtClean="0"/>
              <a:t>28-03-2022</a:t>
            </a:fld>
            <a:endParaRPr lang="da-DK"/>
          </a:p>
        </p:txBody>
      </p:sp>
      <p:sp>
        <p:nvSpPr>
          <p:cNvPr id="6" name="Pladsholder til sidefod 5">
            <a:extLst>
              <a:ext uri="{FF2B5EF4-FFF2-40B4-BE49-F238E27FC236}">
                <a16:creationId xmlns:a16="http://schemas.microsoft.com/office/drawing/2014/main" id="{BB94BC71-B974-41BF-BADF-5A807A14795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09475298-029E-4433-A82B-654A90850524}"/>
              </a:ext>
            </a:extLst>
          </p:cNvPr>
          <p:cNvSpPr>
            <a:spLocks noGrp="1"/>
          </p:cNvSpPr>
          <p:nvPr>
            <p:ph type="sldNum" sz="quarter" idx="12"/>
          </p:nvPr>
        </p:nvSpPr>
        <p:spPr/>
        <p:txBody>
          <a:bodyPr/>
          <a:lstStyle/>
          <a:p>
            <a:fld id="{4C3323F3-FBCF-4FB0-A772-C66361AD2C97}" type="slidenum">
              <a:rPr lang="da-DK" smtClean="0"/>
              <a:t>‹nr.›</a:t>
            </a:fld>
            <a:endParaRPr lang="da-DK"/>
          </a:p>
        </p:txBody>
      </p:sp>
    </p:spTree>
    <p:extLst>
      <p:ext uri="{BB962C8B-B14F-4D97-AF65-F5344CB8AC3E}">
        <p14:creationId xmlns:p14="http://schemas.microsoft.com/office/powerpoint/2010/main" val="879473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3B418E67-8104-44EE-ADBE-2F33D2D887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EC80E85-7A3E-49CF-BFC2-087A15FDF0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6465DE6-A6F2-4C2C-A645-8A10E93245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539121-5F96-4F42-B486-3538266138FC}" type="datetimeFigureOut">
              <a:rPr lang="da-DK" smtClean="0"/>
              <a:t>28-03-2022</a:t>
            </a:fld>
            <a:endParaRPr lang="da-DK"/>
          </a:p>
        </p:txBody>
      </p:sp>
      <p:sp>
        <p:nvSpPr>
          <p:cNvPr id="5" name="Pladsholder til sidefod 4">
            <a:extLst>
              <a:ext uri="{FF2B5EF4-FFF2-40B4-BE49-F238E27FC236}">
                <a16:creationId xmlns:a16="http://schemas.microsoft.com/office/drawing/2014/main" id="{ED9F1F29-32DA-4EFE-BE22-25FB98E385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74A56101-27E3-4E0B-AB91-8670880EAC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3323F3-FBCF-4FB0-A772-C66361AD2C97}" type="slidenum">
              <a:rPr lang="da-DK" smtClean="0"/>
              <a:t>‹nr.›</a:t>
            </a:fld>
            <a:endParaRPr lang="da-DK"/>
          </a:p>
        </p:txBody>
      </p:sp>
    </p:spTree>
    <p:extLst>
      <p:ext uri="{BB962C8B-B14F-4D97-AF65-F5344CB8AC3E}">
        <p14:creationId xmlns:p14="http://schemas.microsoft.com/office/powerpoint/2010/main" val="1305346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5ED55B3F-483F-4A8D-BA7D-C540DA4D0AA9}"/>
              </a:ext>
            </a:extLst>
          </p:cNvPr>
          <p:cNvSpPr>
            <a:spLocks noGrp="1"/>
          </p:cNvSpPr>
          <p:nvPr>
            <p:ph type="ctrTitle"/>
          </p:nvPr>
        </p:nvSpPr>
        <p:spPr>
          <a:xfrm>
            <a:off x="3215729" y="1764407"/>
            <a:ext cx="5760846" cy="2310312"/>
          </a:xfrm>
        </p:spPr>
        <p:txBody>
          <a:bodyPr>
            <a:normAutofit/>
          </a:bodyPr>
          <a:lstStyle/>
          <a:p>
            <a:r>
              <a:rPr lang="da-DK" sz="4000" b="0" i="0">
                <a:solidFill>
                  <a:schemeClr val="tx2"/>
                </a:solidFill>
                <a:effectLst/>
                <a:latin typeface="Arial" panose="020B0604020202020204" pitchFamily="34" charset="0"/>
              </a:rPr>
              <a:t>Den gode bestyrelse - KAB fællesskabets bestyrelse</a:t>
            </a:r>
            <a:br>
              <a:rPr lang="da-DK" sz="4000" b="0" i="0">
                <a:solidFill>
                  <a:schemeClr val="tx2"/>
                </a:solidFill>
                <a:effectLst/>
                <a:latin typeface="Arial" panose="020B0604020202020204" pitchFamily="34" charset="0"/>
              </a:rPr>
            </a:br>
            <a:endParaRPr lang="da-DK" sz="4000">
              <a:solidFill>
                <a:schemeClr val="tx2"/>
              </a:solidFill>
            </a:endParaRPr>
          </a:p>
        </p:txBody>
      </p:sp>
      <p:sp>
        <p:nvSpPr>
          <p:cNvPr id="3" name="Undertitel 2">
            <a:extLst>
              <a:ext uri="{FF2B5EF4-FFF2-40B4-BE49-F238E27FC236}">
                <a16:creationId xmlns:a16="http://schemas.microsoft.com/office/drawing/2014/main" id="{0F861BB3-51A9-4848-AF03-B06BC32808D7}"/>
              </a:ext>
            </a:extLst>
          </p:cNvPr>
          <p:cNvSpPr>
            <a:spLocks noGrp="1"/>
          </p:cNvSpPr>
          <p:nvPr>
            <p:ph type="subTitle" idx="1"/>
          </p:nvPr>
        </p:nvSpPr>
        <p:spPr>
          <a:xfrm>
            <a:off x="3215729" y="4165152"/>
            <a:ext cx="5760846" cy="682079"/>
          </a:xfrm>
        </p:spPr>
        <p:txBody>
          <a:bodyPr>
            <a:normAutofit/>
          </a:bodyPr>
          <a:lstStyle/>
          <a:p>
            <a:r>
              <a:rPr lang="da-DK" b="0" i="0">
                <a:solidFill>
                  <a:schemeClr val="tx2"/>
                </a:solidFill>
                <a:effectLst/>
                <a:latin typeface="Verdana" panose="020B0604030504040204" pitchFamily="34" charset="0"/>
              </a:rPr>
              <a:t>KAB’s bestyrelsesuddannelse</a:t>
            </a:r>
            <a:endParaRPr lang="da-DK">
              <a:solidFill>
                <a:schemeClr val="tx2"/>
              </a:solidFill>
            </a:endParaRPr>
          </a:p>
        </p:txBody>
      </p:sp>
    </p:spTree>
    <p:extLst>
      <p:ext uri="{BB962C8B-B14F-4D97-AF65-F5344CB8AC3E}">
        <p14:creationId xmlns:p14="http://schemas.microsoft.com/office/powerpoint/2010/main" val="608275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B8C77BE1-46FE-4423-B43D-6729C762ACA7}"/>
              </a:ext>
            </a:extLst>
          </p:cNvPr>
          <p:cNvSpPr>
            <a:spLocks noGrp="1"/>
          </p:cNvSpPr>
          <p:nvPr>
            <p:ph type="title"/>
          </p:nvPr>
        </p:nvSpPr>
        <p:spPr>
          <a:xfrm>
            <a:off x="3033466" y="991261"/>
            <a:ext cx="5754696" cy="1837349"/>
          </a:xfrm>
        </p:spPr>
        <p:txBody>
          <a:bodyPr anchor="ctr">
            <a:normAutofit/>
          </a:bodyPr>
          <a:lstStyle/>
          <a:p>
            <a:pPr algn="ctr"/>
            <a:r>
              <a:rPr lang="da-DK" sz="3300" b="1" i="0" dirty="0">
                <a:solidFill>
                  <a:schemeClr val="tx2"/>
                </a:solidFill>
                <a:effectLst/>
                <a:latin typeface="Verdana" panose="020B0604030504040204" pitchFamily="34" charset="0"/>
              </a:rPr>
              <a:t>MODUL  6:</a:t>
            </a:r>
            <a:br>
              <a:rPr lang="da-DK" sz="3300" b="1" i="0" dirty="0">
                <a:solidFill>
                  <a:schemeClr val="tx2"/>
                </a:solidFill>
                <a:effectLst/>
                <a:latin typeface="Verdana" panose="020B0604030504040204" pitchFamily="34" charset="0"/>
              </a:rPr>
            </a:br>
            <a:r>
              <a:rPr lang="da-DK" sz="3300" b="1" i="0" dirty="0">
                <a:solidFill>
                  <a:schemeClr val="tx2"/>
                </a:solidFill>
                <a:effectLst/>
                <a:latin typeface="Verdana" panose="020B0604030504040204" pitchFamily="34" charset="0"/>
              </a:rPr>
              <a:t>BESTYRELSEN SOM FREMTIDSNAVIGATØR</a:t>
            </a:r>
            <a:endParaRPr lang="da-DK" sz="3300" dirty="0">
              <a:solidFill>
                <a:schemeClr val="tx2"/>
              </a:solidFill>
            </a:endParaRPr>
          </a:p>
        </p:txBody>
      </p:sp>
      <p:sp>
        <p:nvSpPr>
          <p:cNvPr id="3" name="Pladsholder til indhold 2">
            <a:extLst>
              <a:ext uri="{FF2B5EF4-FFF2-40B4-BE49-F238E27FC236}">
                <a16:creationId xmlns:a16="http://schemas.microsoft.com/office/drawing/2014/main" id="{397882BA-8ABF-4F7E-A474-1E61631E6385}"/>
              </a:ext>
            </a:extLst>
          </p:cNvPr>
          <p:cNvSpPr>
            <a:spLocks noGrp="1"/>
          </p:cNvSpPr>
          <p:nvPr>
            <p:ph idx="1"/>
          </p:nvPr>
        </p:nvSpPr>
        <p:spPr>
          <a:xfrm>
            <a:off x="3055954" y="2979336"/>
            <a:ext cx="5709721" cy="2430864"/>
          </a:xfrm>
        </p:spPr>
        <p:txBody>
          <a:bodyPr anchor="t">
            <a:normAutofit/>
          </a:bodyPr>
          <a:lstStyle/>
          <a:p>
            <a:r>
              <a:rPr lang="da-DK" sz="2000" b="0" i="0">
                <a:solidFill>
                  <a:schemeClr val="tx2"/>
                </a:solidFill>
                <a:effectLst/>
                <a:latin typeface="Verdana" panose="020B0604030504040204" pitchFamily="34" charset="0"/>
              </a:rPr>
              <a:t>De almene boligorganisationer løfter en vigtig samfundsopgave med at udvikle gode og trygge boligområder for alle. Med udgangspunkt i sektorens rolle, udfordringer og megatrends, får du konkrete redskaber til, hvordan man i boligorganisation og afdeling kan arbejde med strategi, mål og handleplaner.</a:t>
            </a:r>
            <a:endParaRPr lang="da-DK" sz="2000">
              <a:solidFill>
                <a:schemeClr val="tx2"/>
              </a:solidFill>
            </a:endParaRPr>
          </a:p>
        </p:txBody>
      </p:sp>
    </p:spTree>
    <p:extLst>
      <p:ext uri="{BB962C8B-B14F-4D97-AF65-F5344CB8AC3E}">
        <p14:creationId xmlns:p14="http://schemas.microsoft.com/office/powerpoint/2010/main" val="1615691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9561ED61-1A07-4600-9E6E-B1E7EADEDE8F}"/>
              </a:ext>
            </a:extLst>
          </p:cNvPr>
          <p:cNvSpPr>
            <a:spLocks noGrp="1"/>
          </p:cNvSpPr>
          <p:nvPr>
            <p:ph type="title"/>
          </p:nvPr>
        </p:nvSpPr>
        <p:spPr>
          <a:xfrm>
            <a:off x="3033466" y="991261"/>
            <a:ext cx="5754696" cy="1837349"/>
          </a:xfrm>
        </p:spPr>
        <p:txBody>
          <a:bodyPr anchor="ctr">
            <a:normAutofit/>
          </a:bodyPr>
          <a:lstStyle/>
          <a:p>
            <a:pPr algn="ctr"/>
            <a:r>
              <a:rPr lang="da-DK" sz="3600" b="1" i="0" dirty="0">
                <a:solidFill>
                  <a:schemeClr val="tx2"/>
                </a:solidFill>
                <a:effectLst/>
                <a:latin typeface="Verdana" panose="020B0604030504040204" pitchFamily="34" charset="0"/>
              </a:rPr>
              <a:t>MODUL 7: </a:t>
            </a:r>
            <a:br>
              <a:rPr lang="da-DK" sz="3600" b="1" i="0" dirty="0">
                <a:solidFill>
                  <a:schemeClr val="tx2"/>
                </a:solidFill>
                <a:effectLst/>
                <a:latin typeface="Verdana" panose="020B0604030504040204" pitchFamily="34" charset="0"/>
              </a:rPr>
            </a:br>
            <a:r>
              <a:rPr lang="da-DK" sz="3600" b="1" i="0" dirty="0">
                <a:solidFill>
                  <a:schemeClr val="tx2"/>
                </a:solidFill>
                <a:effectLst/>
                <a:latin typeface="Verdana" panose="020B0604030504040204" pitchFamily="34" charset="0"/>
              </a:rPr>
              <a:t>TILBAGE TIL FREMTIDEN</a:t>
            </a:r>
            <a:endParaRPr lang="da-DK" sz="3600" dirty="0">
              <a:solidFill>
                <a:schemeClr val="tx2"/>
              </a:solidFill>
            </a:endParaRPr>
          </a:p>
        </p:txBody>
      </p:sp>
      <p:sp>
        <p:nvSpPr>
          <p:cNvPr id="3" name="Pladsholder til indhold 2">
            <a:extLst>
              <a:ext uri="{FF2B5EF4-FFF2-40B4-BE49-F238E27FC236}">
                <a16:creationId xmlns:a16="http://schemas.microsoft.com/office/drawing/2014/main" id="{9215BA08-AD33-43CE-8AC7-ED5A109B8A17}"/>
              </a:ext>
            </a:extLst>
          </p:cNvPr>
          <p:cNvSpPr>
            <a:spLocks noGrp="1"/>
          </p:cNvSpPr>
          <p:nvPr>
            <p:ph idx="1"/>
          </p:nvPr>
        </p:nvSpPr>
        <p:spPr>
          <a:xfrm>
            <a:off x="3055954" y="2979336"/>
            <a:ext cx="5709721" cy="2430864"/>
          </a:xfrm>
        </p:spPr>
        <p:txBody>
          <a:bodyPr anchor="t">
            <a:normAutofit/>
          </a:bodyPr>
          <a:lstStyle/>
          <a:p>
            <a:r>
              <a:rPr lang="da-DK" sz="1700" b="0" i="0">
                <a:solidFill>
                  <a:schemeClr val="tx2"/>
                </a:solidFill>
                <a:effectLst/>
                <a:latin typeface="Verdana" panose="020B0604030504040204" pitchFamily="34" charset="0"/>
              </a:rPr>
              <a:t>Gennem case fra hverdagen, får du afprøvet ledelsesrollen, brugt din tilegnede viden fra uddannelsen og bliver skarp på organiseringen i beboerdemokratiet. Vi arbejder også med evaluering af bestyrelsesarbejde som en særlig disciplin inden for det gode bestyrelsesarbejde. Vi afrunder med et indblik i mulighederne for lokal interesse varetagelse, mulighederne for beboerdemokratisk indflydelse på den almene sektor bredt og specifikt i KAB.</a:t>
            </a:r>
            <a:endParaRPr lang="da-DK" sz="1700">
              <a:solidFill>
                <a:schemeClr val="tx2"/>
              </a:solidFill>
            </a:endParaRPr>
          </a:p>
        </p:txBody>
      </p:sp>
    </p:spTree>
    <p:extLst>
      <p:ext uri="{BB962C8B-B14F-4D97-AF65-F5344CB8AC3E}">
        <p14:creationId xmlns:p14="http://schemas.microsoft.com/office/powerpoint/2010/main" val="1505672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7D8C2A81-D791-4D77-8A98-9CA0F58CAD3C}"/>
              </a:ext>
            </a:extLst>
          </p:cNvPr>
          <p:cNvSpPr>
            <a:spLocks noGrp="1"/>
          </p:cNvSpPr>
          <p:nvPr>
            <p:ph type="title"/>
          </p:nvPr>
        </p:nvSpPr>
        <p:spPr>
          <a:xfrm>
            <a:off x="3033466" y="991261"/>
            <a:ext cx="5754696" cy="1837349"/>
          </a:xfrm>
        </p:spPr>
        <p:txBody>
          <a:bodyPr anchor="ctr">
            <a:normAutofit/>
          </a:bodyPr>
          <a:lstStyle/>
          <a:p>
            <a:pPr algn="ctr"/>
            <a:r>
              <a:rPr lang="da-DK" sz="3600" b="1" i="0">
                <a:solidFill>
                  <a:schemeClr val="tx2"/>
                </a:solidFill>
                <a:effectLst/>
                <a:latin typeface="Verdana" panose="020B0604030504040204" pitchFamily="34" charset="0"/>
              </a:rPr>
              <a:t>MED UDDANNELSEN FÅR DU</a:t>
            </a:r>
            <a:br>
              <a:rPr lang="da-DK" sz="3600" b="0" i="0">
                <a:solidFill>
                  <a:schemeClr val="tx2"/>
                </a:solidFill>
                <a:effectLst/>
                <a:latin typeface="Arial" panose="020B0604020202020204" pitchFamily="34" charset="0"/>
              </a:rPr>
            </a:br>
            <a:endParaRPr lang="da-DK" sz="3600">
              <a:solidFill>
                <a:schemeClr val="tx2"/>
              </a:solidFill>
            </a:endParaRPr>
          </a:p>
        </p:txBody>
      </p:sp>
      <p:sp>
        <p:nvSpPr>
          <p:cNvPr id="3" name="Pladsholder til indhold 2">
            <a:extLst>
              <a:ext uri="{FF2B5EF4-FFF2-40B4-BE49-F238E27FC236}">
                <a16:creationId xmlns:a16="http://schemas.microsoft.com/office/drawing/2014/main" id="{3FA4E0F6-9073-450A-B3F9-AF88CEB72E46}"/>
              </a:ext>
            </a:extLst>
          </p:cNvPr>
          <p:cNvSpPr>
            <a:spLocks noGrp="1"/>
          </p:cNvSpPr>
          <p:nvPr>
            <p:ph idx="1"/>
          </p:nvPr>
        </p:nvSpPr>
        <p:spPr>
          <a:xfrm>
            <a:off x="3055954" y="2979336"/>
            <a:ext cx="5709721" cy="2430864"/>
          </a:xfrm>
        </p:spPr>
        <p:txBody>
          <a:bodyPr anchor="t">
            <a:normAutofit/>
          </a:bodyPr>
          <a:lstStyle/>
          <a:p>
            <a:pPr marL="0" indent="0">
              <a:buNone/>
            </a:pPr>
            <a:r>
              <a:rPr lang="da-DK" sz="800" b="0" i="0">
                <a:solidFill>
                  <a:schemeClr val="tx2"/>
                </a:solidFill>
                <a:effectLst/>
                <a:latin typeface="Verdana" panose="020B0604030504040204" pitchFamily="34" charset="0"/>
              </a:rPr>
              <a:t>• Indsigt i og viden om din ledelsesrolle som bestyrelsesmedlem.</a:t>
            </a:r>
            <a:endParaRPr lang="da-DK" sz="800" b="0" i="0">
              <a:solidFill>
                <a:schemeClr val="tx2"/>
              </a:solidFill>
              <a:effectLst/>
              <a:latin typeface="Arial" panose="020B0604020202020204" pitchFamily="34" charset="0"/>
            </a:endParaRPr>
          </a:p>
          <a:p>
            <a:pPr marL="0" indent="0">
              <a:buNone/>
            </a:pPr>
            <a:r>
              <a:rPr lang="da-DK" sz="800" b="0" i="0">
                <a:solidFill>
                  <a:schemeClr val="tx2"/>
                </a:solidFill>
                <a:effectLst/>
                <a:latin typeface="Verdana" panose="020B0604030504040204" pitchFamily="34" charset="0"/>
              </a:rPr>
              <a:t>• Redskaber til at arbejde med strategiske mål og til at afholde effektive møder.</a:t>
            </a:r>
            <a:endParaRPr lang="da-DK" sz="800" b="0" i="0">
              <a:solidFill>
                <a:schemeClr val="tx2"/>
              </a:solidFill>
              <a:effectLst/>
              <a:latin typeface="Arial" panose="020B0604020202020204" pitchFamily="34" charset="0"/>
            </a:endParaRPr>
          </a:p>
          <a:p>
            <a:pPr marL="0" indent="0">
              <a:buNone/>
            </a:pPr>
            <a:r>
              <a:rPr lang="da-DK" sz="800" b="0" i="0">
                <a:solidFill>
                  <a:schemeClr val="tx2"/>
                </a:solidFill>
                <a:effectLst/>
                <a:latin typeface="Verdana" panose="020B0604030504040204" pitchFamily="34" charset="0"/>
              </a:rPr>
              <a:t>• Forståelse for hvad det kræver at få flere aktive beboere, og hvordan du     skaber dialog og giver konstruktiv feedback.</a:t>
            </a:r>
            <a:endParaRPr lang="da-DK" sz="800" b="0" i="0">
              <a:solidFill>
                <a:schemeClr val="tx2"/>
              </a:solidFill>
              <a:effectLst/>
              <a:latin typeface="Arial" panose="020B0604020202020204" pitchFamily="34" charset="0"/>
            </a:endParaRPr>
          </a:p>
          <a:p>
            <a:pPr marL="0" indent="0">
              <a:buNone/>
            </a:pPr>
            <a:r>
              <a:rPr lang="da-DK" sz="800" b="0" i="0">
                <a:solidFill>
                  <a:schemeClr val="tx2"/>
                </a:solidFill>
                <a:effectLst/>
                <a:latin typeface="Verdana" panose="020B0604030504040204" pitchFamily="34" charset="0"/>
              </a:rPr>
              <a:t>• Håndtering af interessevaretagelse i lokalområdet, kommunen og sektoren.</a:t>
            </a:r>
            <a:endParaRPr lang="da-DK" sz="800" b="0" i="0">
              <a:solidFill>
                <a:schemeClr val="tx2"/>
              </a:solidFill>
              <a:effectLst/>
              <a:latin typeface="Arial" panose="020B0604020202020204" pitchFamily="34" charset="0"/>
            </a:endParaRPr>
          </a:p>
          <a:p>
            <a:pPr marL="0" indent="0">
              <a:buNone/>
            </a:pPr>
            <a:r>
              <a:rPr lang="da-DK" sz="800" b="0" i="0">
                <a:solidFill>
                  <a:schemeClr val="tx2"/>
                </a:solidFill>
                <a:effectLst/>
                <a:latin typeface="Verdana" panose="020B0604030504040204" pitchFamily="34" charset="0"/>
              </a:rPr>
              <a:t>• Erfaring med konflikthåndtering og de grundlæggende metoder til at håndtere nabostridigheder, så du i stedet kan skabe det gode naboskab.</a:t>
            </a:r>
            <a:endParaRPr lang="da-DK" sz="800" b="0" i="0">
              <a:solidFill>
                <a:schemeClr val="tx2"/>
              </a:solidFill>
              <a:effectLst/>
              <a:latin typeface="Arial" panose="020B0604020202020204" pitchFamily="34" charset="0"/>
            </a:endParaRPr>
          </a:p>
          <a:p>
            <a:pPr marL="0" indent="0">
              <a:buNone/>
            </a:pPr>
            <a:r>
              <a:rPr lang="da-DK" sz="800" b="0" i="0">
                <a:solidFill>
                  <a:schemeClr val="tx2"/>
                </a:solidFill>
                <a:effectLst/>
                <a:latin typeface="Verdana" panose="020B0604030504040204" pitchFamily="34" charset="0"/>
              </a:rPr>
              <a:t>• Du får udarbejdet en personlig adfærdsprofil og får indsigt i, hvad den betyder i mødet med andre.</a:t>
            </a:r>
            <a:endParaRPr lang="da-DK" sz="800" b="0" i="0">
              <a:solidFill>
                <a:schemeClr val="tx2"/>
              </a:solidFill>
              <a:effectLst/>
              <a:latin typeface="Arial" panose="020B0604020202020204" pitchFamily="34" charset="0"/>
            </a:endParaRPr>
          </a:p>
          <a:p>
            <a:pPr marL="0" indent="0">
              <a:buNone/>
            </a:pPr>
            <a:r>
              <a:rPr lang="da-DK" sz="800" b="0" i="0">
                <a:solidFill>
                  <a:schemeClr val="tx2"/>
                </a:solidFill>
                <a:effectLst/>
                <a:latin typeface="Verdana" panose="020B0604030504040204" pitchFamily="34" charset="0"/>
              </a:rPr>
              <a:t>• Redskaber til at gennemføre en god evaluering af arbejdet i din bestyrelse.</a:t>
            </a:r>
            <a:endParaRPr lang="da-DK" sz="800" b="0" i="0">
              <a:solidFill>
                <a:schemeClr val="tx2"/>
              </a:solidFill>
              <a:effectLst/>
              <a:latin typeface="Arial" panose="020B0604020202020204" pitchFamily="34" charset="0"/>
            </a:endParaRPr>
          </a:p>
          <a:p>
            <a:pPr marL="0" indent="0">
              <a:buNone/>
            </a:pPr>
            <a:r>
              <a:rPr lang="da-DK" sz="800" b="0" i="0">
                <a:solidFill>
                  <a:schemeClr val="tx2"/>
                </a:solidFill>
                <a:effectLst/>
                <a:latin typeface="Verdana" panose="020B0604030504040204" pitchFamily="34" charset="0"/>
              </a:rPr>
              <a:t>• Kursusbevis og muligheden for at indgå i et forpligtende netværk efter den afsluttede uddannelse.</a:t>
            </a:r>
            <a:endParaRPr lang="da-DK" sz="800" b="0" i="0">
              <a:solidFill>
                <a:schemeClr val="tx2"/>
              </a:solidFill>
              <a:effectLst/>
              <a:latin typeface="Arial" panose="020B0604020202020204" pitchFamily="34" charset="0"/>
            </a:endParaRPr>
          </a:p>
          <a:p>
            <a:endParaRPr lang="da-DK" sz="800">
              <a:solidFill>
                <a:schemeClr val="tx2"/>
              </a:solidFill>
            </a:endParaRPr>
          </a:p>
        </p:txBody>
      </p:sp>
    </p:spTree>
    <p:extLst>
      <p:ext uri="{BB962C8B-B14F-4D97-AF65-F5344CB8AC3E}">
        <p14:creationId xmlns:p14="http://schemas.microsoft.com/office/powerpoint/2010/main" val="3507555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289CF1C4-452B-473A-8C0A-92344261859B}"/>
              </a:ext>
            </a:extLst>
          </p:cNvPr>
          <p:cNvSpPr>
            <a:spLocks noGrp="1"/>
          </p:cNvSpPr>
          <p:nvPr>
            <p:ph type="title"/>
          </p:nvPr>
        </p:nvSpPr>
        <p:spPr>
          <a:xfrm>
            <a:off x="3033466" y="991261"/>
            <a:ext cx="5754696" cy="1837349"/>
          </a:xfrm>
        </p:spPr>
        <p:txBody>
          <a:bodyPr anchor="ctr">
            <a:normAutofit/>
          </a:bodyPr>
          <a:lstStyle/>
          <a:p>
            <a:pPr algn="ctr"/>
            <a:r>
              <a:rPr lang="da-DK" sz="3600" b="1" i="0">
                <a:solidFill>
                  <a:schemeClr val="tx2"/>
                </a:solidFill>
                <a:effectLst/>
                <a:latin typeface="Verdana" panose="020B0604030504040204" pitchFamily="34" charset="0"/>
              </a:rPr>
              <a:t>De enkelte uddannelsesmoduler og læringsmål</a:t>
            </a:r>
            <a:endParaRPr lang="da-DK" sz="3600">
              <a:solidFill>
                <a:schemeClr val="tx2"/>
              </a:solidFill>
            </a:endParaRPr>
          </a:p>
        </p:txBody>
      </p:sp>
      <p:sp>
        <p:nvSpPr>
          <p:cNvPr id="3" name="Pladsholder til indhold 2">
            <a:extLst>
              <a:ext uri="{FF2B5EF4-FFF2-40B4-BE49-F238E27FC236}">
                <a16:creationId xmlns:a16="http://schemas.microsoft.com/office/drawing/2014/main" id="{F87B2F84-39AD-403A-A759-20A2BBDD2DD1}"/>
              </a:ext>
            </a:extLst>
          </p:cNvPr>
          <p:cNvSpPr>
            <a:spLocks noGrp="1"/>
          </p:cNvSpPr>
          <p:nvPr>
            <p:ph idx="1"/>
          </p:nvPr>
        </p:nvSpPr>
        <p:spPr>
          <a:xfrm>
            <a:off x="3055954" y="2979336"/>
            <a:ext cx="5709721" cy="2430864"/>
          </a:xfrm>
        </p:spPr>
        <p:txBody>
          <a:bodyPr anchor="t">
            <a:normAutofit/>
          </a:bodyPr>
          <a:lstStyle/>
          <a:p>
            <a:r>
              <a:rPr lang="da-DK" sz="1100" b="1" i="0">
                <a:solidFill>
                  <a:schemeClr val="tx2"/>
                </a:solidFill>
                <a:effectLst/>
                <a:latin typeface="Verdana" panose="020B0604030504040204" pitchFamily="34" charset="0"/>
              </a:rPr>
              <a:t>MODUL 1: GØR FORSKELLIGHED TIL EN STYRKE </a:t>
            </a:r>
            <a:r>
              <a:rPr lang="da-DK" sz="1100" b="0" i="0">
                <a:solidFill>
                  <a:schemeClr val="tx2"/>
                </a:solidFill>
                <a:effectLst/>
                <a:latin typeface="Verdana" panose="020B0604030504040204" pitchFamily="34" charset="0"/>
              </a:rPr>
              <a:t>(AFHOLDES SOM INTERNAT)</a:t>
            </a:r>
            <a:endParaRPr lang="da-DK" sz="1100" b="0" i="0">
              <a:solidFill>
                <a:schemeClr val="tx2"/>
              </a:solidFill>
              <a:effectLst/>
              <a:latin typeface="Arial" panose="020B0604020202020204" pitchFamily="34" charset="0"/>
            </a:endParaRPr>
          </a:p>
          <a:p>
            <a:r>
              <a:rPr lang="da-DK" sz="1100" b="1" i="0">
                <a:solidFill>
                  <a:schemeClr val="tx2"/>
                </a:solidFill>
                <a:effectLst/>
                <a:latin typeface="Verdana" panose="020B0604030504040204" pitchFamily="34" charset="0"/>
              </a:rPr>
              <a:t>Dag 1: </a:t>
            </a:r>
            <a:r>
              <a:rPr lang="da-DK" sz="1100" b="0" i="0">
                <a:solidFill>
                  <a:schemeClr val="tx2"/>
                </a:solidFill>
                <a:effectLst/>
                <a:latin typeface="Verdana" panose="020B0604030504040204" pitchFamily="34" charset="0"/>
              </a:rPr>
              <a:t>Ud fra deltagernes egne erfaringer drøftes det, hvad ledelse er i en boligorganisation, og hvad god bestyrelsespraksis er. Hvornår udøver du ledelse og hvordan? Efterfølgende er der middag og hygge.</a:t>
            </a:r>
            <a:endParaRPr lang="da-DK" sz="1100" b="0" i="0">
              <a:solidFill>
                <a:schemeClr val="tx2"/>
              </a:solidFill>
              <a:effectLst/>
              <a:latin typeface="Arial" panose="020B0604020202020204" pitchFamily="34" charset="0"/>
            </a:endParaRPr>
          </a:p>
          <a:p>
            <a:r>
              <a:rPr lang="da-DK" sz="1100" b="1" i="0">
                <a:solidFill>
                  <a:schemeClr val="tx2"/>
                </a:solidFill>
                <a:effectLst/>
                <a:latin typeface="Verdana" panose="020B0604030504040204" pitchFamily="34" charset="0"/>
              </a:rPr>
              <a:t>Dag 2</a:t>
            </a:r>
            <a:r>
              <a:rPr lang="da-DK" sz="1100" b="0" i="0">
                <a:solidFill>
                  <a:schemeClr val="tx2"/>
                </a:solidFill>
                <a:effectLst/>
                <a:latin typeface="Verdana" panose="020B0604030504040204" pitchFamily="34" charset="0"/>
              </a:rPr>
              <a:t>: Inden uddannelsesstart får du udarbejdet en personlig adfærdsprofil. Din adfærd og dine egenskaber har indflydelse på din ledelsesrolle og på, hvordan du tackler og udfører dit bestyrelsesarbejde og samarbejder med andre. Vi arbejder med, hvad de personlige kompetencer betyder for gruppedynamikken og bestyrelsen som team, samt hvordan adfærdsprofilerne kan bruges til en bedre ansvarsfordeling og mødeledelse.</a:t>
            </a:r>
            <a:endParaRPr lang="da-DK" sz="1100" b="0" i="0">
              <a:solidFill>
                <a:schemeClr val="tx2"/>
              </a:solidFill>
              <a:effectLst/>
              <a:latin typeface="Arial" panose="020B0604020202020204" pitchFamily="34" charset="0"/>
            </a:endParaRPr>
          </a:p>
          <a:p>
            <a:endParaRPr lang="da-DK" sz="1100">
              <a:solidFill>
                <a:schemeClr val="tx2"/>
              </a:solidFill>
            </a:endParaRPr>
          </a:p>
        </p:txBody>
      </p:sp>
    </p:spTree>
    <p:extLst>
      <p:ext uri="{BB962C8B-B14F-4D97-AF65-F5344CB8AC3E}">
        <p14:creationId xmlns:p14="http://schemas.microsoft.com/office/powerpoint/2010/main" val="2262845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lede 2" descr="Et billede, der indeholder bord&#10;&#10;Automatisk genereret beskrivelse">
            <a:extLst>
              <a:ext uri="{FF2B5EF4-FFF2-40B4-BE49-F238E27FC236}">
                <a16:creationId xmlns:a16="http://schemas.microsoft.com/office/drawing/2014/main" id="{EA898825-E581-477C-8ADF-40B29FEF35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8257" y="517071"/>
            <a:ext cx="6335486" cy="5823857"/>
          </a:xfrm>
          <a:prstGeom prst="rect">
            <a:avLst/>
          </a:prstGeom>
        </p:spPr>
      </p:pic>
    </p:spTree>
    <p:extLst>
      <p:ext uri="{BB962C8B-B14F-4D97-AF65-F5344CB8AC3E}">
        <p14:creationId xmlns:p14="http://schemas.microsoft.com/office/powerpoint/2010/main" val="1379796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D66F60E4-A5DB-4086-AC3E-8D5909DD47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7114" y="492578"/>
            <a:ext cx="6117771" cy="5872843"/>
          </a:xfrm>
          <a:prstGeom prst="rect">
            <a:avLst/>
          </a:prstGeom>
        </p:spPr>
      </p:pic>
    </p:spTree>
    <p:extLst>
      <p:ext uri="{BB962C8B-B14F-4D97-AF65-F5344CB8AC3E}">
        <p14:creationId xmlns:p14="http://schemas.microsoft.com/office/powerpoint/2010/main" val="1197512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B0070206-312B-49BB-893F-41F5BEFC84CB}"/>
              </a:ext>
            </a:extLst>
          </p:cNvPr>
          <p:cNvSpPr>
            <a:spLocks noGrp="1"/>
          </p:cNvSpPr>
          <p:nvPr>
            <p:ph type="title"/>
          </p:nvPr>
        </p:nvSpPr>
        <p:spPr>
          <a:xfrm>
            <a:off x="3033466" y="991261"/>
            <a:ext cx="5754696" cy="1837349"/>
          </a:xfrm>
        </p:spPr>
        <p:txBody>
          <a:bodyPr anchor="ctr">
            <a:normAutofit/>
          </a:bodyPr>
          <a:lstStyle/>
          <a:p>
            <a:pPr algn="ctr"/>
            <a:r>
              <a:rPr lang="da-DK" sz="3600" b="1" i="0" dirty="0">
                <a:solidFill>
                  <a:srgbClr val="333333"/>
                </a:solidFill>
                <a:effectLst/>
                <a:latin typeface="Verdana" panose="020B0604030504040204" pitchFamily="34" charset="0"/>
              </a:rPr>
              <a:t>MODUL 2: </a:t>
            </a:r>
            <a:br>
              <a:rPr lang="da-DK" sz="3600" b="1" i="0" dirty="0">
                <a:solidFill>
                  <a:srgbClr val="333333"/>
                </a:solidFill>
                <a:effectLst/>
                <a:latin typeface="Verdana" panose="020B0604030504040204" pitchFamily="34" charset="0"/>
              </a:rPr>
            </a:br>
            <a:r>
              <a:rPr lang="da-DK" sz="3600" b="1" i="0" dirty="0">
                <a:solidFill>
                  <a:srgbClr val="333333"/>
                </a:solidFill>
                <a:effectLst/>
                <a:latin typeface="Verdana" panose="020B0604030504040204" pitchFamily="34" charset="0"/>
              </a:rPr>
              <a:t>FRIVILLIGHEDENS FUNDAMENT</a:t>
            </a:r>
            <a:endParaRPr lang="da-DK" sz="3600" dirty="0">
              <a:solidFill>
                <a:schemeClr val="tx2"/>
              </a:solidFill>
            </a:endParaRPr>
          </a:p>
        </p:txBody>
      </p:sp>
      <p:sp>
        <p:nvSpPr>
          <p:cNvPr id="3" name="Pladsholder til indhold 2">
            <a:extLst>
              <a:ext uri="{FF2B5EF4-FFF2-40B4-BE49-F238E27FC236}">
                <a16:creationId xmlns:a16="http://schemas.microsoft.com/office/drawing/2014/main" id="{B626C0A1-D2FD-4E06-ACF3-359BB6DFACBC}"/>
              </a:ext>
            </a:extLst>
          </p:cNvPr>
          <p:cNvSpPr>
            <a:spLocks noGrp="1"/>
          </p:cNvSpPr>
          <p:nvPr>
            <p:ph idx="1"/>
          </p:nvPr>
        </p:nvSpPr>
        <p:spPr>
          <a:xfrm>
            <a:off x="3055954" y="2979336"/>
            <a:ext cx="5709721" cy="2430864"/>
          </a:xfrm>
        </p:spPr>
        <p:txBody>
          <a:bodyPr anchor="t">
            <a:normAutofit/>
          </a:bodyPr>
          <a:lstStyle/>
          <a:p>
            <a:r>
              <a:rPr lang="da-DK" sz="1400" b="0" i="0" dirty="0">
                <a:solidFill>
                  <a:srgbClr val="333333"/>
                </a:solidFill>
                <a:effectLst/>
                <a:latin typeface="Verdana" panose="020B0604030504040204" pitchFamily="34" charset="0"/>
              </a:rPr>
              <a:t>Frivilligt arbejde i den almene sektor er en hel særlig størrelse, som kræver mange ressourcer. Hvis frivilligheden i dit boligområde skal udvikles og styrkes, er der brug for synlig ledelse, rammer og faciliteter. Hvordan adskiller frivillige sig fra beboervalgte bestyrelsesmedlemmer? Og hvordan kan du bidrage til at flere aktive beboere rekrutteres til boligafdelingens sociale aktiviteter?</a:t>
            </a:r>
            <a:endParaRPr lang="da-DK" sz="2000" dirty="0">
              <a:solidFill>
                <a:schemeClr val="tx2"/>
              </a:solidFill>
            </a:endParaRPr>
          </a:p>
        </p:txBody>
      </p:sp>
    </p:spTree>
    <p:extLst>
      <p:ext uri="{BB962C8B-B14F-4D97-AF65-F5344CB8AC3E}">
        <p14:creationId xmlns:p14="http://schemas.microsoft.com/office/powerpoint/2010/main" val="1610107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6951C4B5-161F-41A8-AA5A-47ADEDD3A205}"/>
              </a:ext>
            </a:extLst>
          </p:cNvPr>
          <p:cNvSpPr>
            <a:spLocks noGrp="1"/>
          </p:cNvSpPr>
          <p:nvPr>
            <p:ph type="title"/>
          </p:nvPr>
        </p:nvSpPr>
        <p:spPr>
          <a:xfrm>
            <a:off x="3033466" y="991261"/>
            <a:ext cx="5754696" cy="1837349"/>
          </a:xfrm>
        </p:spPr>
        <p:txBody>
          <a:bodyPr anchor="ctr">
            <a:normAutofit/>
          </a:bodyPr>
          <a:lstStyle/>
          <a:p>
            <a:pPr algn="ctr"/>
            <a:r>
              <a:rPr lang="da-DK" sz="3600" b="1" i="0" dirty="0">
                <a:solidFill>
                  <a:schemeClr val="tx2"/>
                </a:solidFill>
                <a:effectLst/>
                <a:latin typeface="Verdana" panose="020B0604030504040204" pitchFamily="34" charset="0"/>
              </a:rPr>
              <a:t>MODUL 3:</a:t>
            </a:r>
            <a:br>
              <a:rPr lang="da-DK" sz="3600" b="1" i="0" dirty="0">
                <a:solidFill>
                  <a:schemeClr val="tx2"/>
                </a:solidFill>
                <a:effectLst/>
                <a:latin typeface="Verdana" panose="020B0604030504040204" pitchFamily="34" charset="0"/>
              </a:rPr>
            </a:br>
            <a:r>
              <a:rPr lang="da-DK" sz="3600" b="1" i="0" dirty="0">
                <a:solidFill>
                  <a:schemeClr val="tx2"/>
                </a:solidFill>
                <a:effectLst/>
                <a:latin typeface="Verdana" panose="020B0604030504040204" pitchFamily="34" charset="0"/>
              </a:rPr>
              <a:t>DET ENERGIFYLDTE MØDE</a:t>
            </a:r>
            <a:endParaRPr lang="da-DK" sz="3600" dirty="0">
              <a:solidFill>
                <a:schemeClr val="tx2"/>
              </a:solidFill>
            </a:endParaRPr>
          </a:p>
        </p:txBody>
      </p:sp>
      <p:sp>
        <p:nvSpPr>
          <p:cNvPr id="3" name="Pladsholder til indhold 2">
            <a:extLst>
              <a:ext uri="{FF2B5EF4-FFF2-40B4-BE49-F238E27FC236}">
                <a16:creationId xmlns:a16="http://schemas.microsoft.com/office/drawing/2014/main" id="{49187CE2-B036-4F91-9CA9-C7E3D7D1D417}"/>
              </a:ext>
            </a:extLst>
          </p:cNvPr>
          <p:cNvSpPr>
            <a:spLocks noGrp="1"/>
          </p:cNvSpPr>
          <p:nvPr>
            <p:ph idx="1"/>
          </p:nvPr>
        </p:nvSpPr>
        <p:spPr>
          <a:xfrm>
            <a:off x="3055954" y="2979336"/>
            <a:ext cx="5709721" cy="2430864"/>
          </a:xfrm>
        </p:spPr>
        <p:txBody>
          <a:bodyPr anchor="t">
            <a:normAutofit/>
          </a:bodyPr>
          <a:lstStyle/>
          <a:p>
            <a:r>
              <a:rPr lang="da-DK" sz="1700" b="0" i="0">
                <a:solidFill>
                  <a:schemeClr val="tx2"/>
                </a:solidFill>
                <a:effectLst/>
                <a:latin typeface="Verdana" panose="020B0604030504040204" pitchFamily="34" charset="0"/>
              </a:rPr>
              <a:t>Styrk din evne til at afholde dynamiske, effektive og gennemarbejdede møder. Gennem praktiske værktøjer og metoder får du redskaber til at planlægge et møde, facilitere en god proces, øge din gennemslagskraft og løfte dine præsentationer ud over det sædvanlige gennem skarp formidling, procesfacilitering og mødedesign.</a:t>
            </a:r>
            <a:endParaRPr lang="da-DK" sz="1700">
              <a:solidFill>
                <a:schemeClr val="tx2"/>
              </a:solidFill>
            </a:endParaRPr>
          </a:p>
        </p:txBody>
      </p:sp>
    </p:spTree>
    <p:extLst>
      <p:ext uri="{BB962C8B-B14F-4D97-AF65-F5344CB8AC3E}">
        <p14:creationId xmlns:p14="http://schemas.microsoft.com/office/powerpoint/2010/main" val="472549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96CD9F9A-9CC9-4A75-8124-EC4AB693A559}"/>
              </a:ext>
            </a:extLst>
          </p:cNvPr>
          <p:cNvSpPr>
            <a:spLocks noGrp="1"/>
          </p:cNvSpPr>
          <p:nvPr>
            <p:ph type="title"/>
          </p:nvPr>
        </p:nvSpPr>
        <p:spPr>
          <a:xfrm>
            <a:off x="3033466" y="991261"/>
            <a:ext cx="5754696" cy="1837349"/>
          </a:xfrm>
        </p:spPr>
        <p:txBody>
          <a:bodyPr anchor="ctr">
            <a:normAutofit/>
          </a:bodyPr>
          <a:lstStyle/>
          <a:p>
            <a:pPr algn="ctr"/>
            <a:r>
              <a:rPr lang="da-DK" sz="3100" b="1" i="0" dirty="0">
                <a:solidFill>
                  <a:schemeClr val="tx2"/>
                </a:solidFill>
                <a:effectLst/>
                <a:latin typeface="Verdana" panose="020B0604030504040204" pitchFamily="34" charset="0"/>
              </a:rPr>
              <a:t>MODUL 4:</a:t>
            </a:r>
            <a:br>
              <a:rPr lang="da-DK" sz="3100" dirty="0">
                <a:solidFill>
                  <a:schemeClr val="tx2"/>
                </a:solidFill>
                <a:latin typeface="Verdana" panose="020B0604030504040204" pitchFamily="34" charset="0"/>
              </a:rPr>
            </a:br>
            <a:r>
              <a:rPr lang="da-DK" sz="3100" b="1" i="0" dirty="0">
                <a:solidFill>
                  <a:schemeClr val="tx2"/>
                </a:solidFill>
                <a:effectLst/>
                <a:latin typeface="Verdana" panose="020B0604030504040204" pitchFamily="34" charset="0"/>
              </a:rPr>
              <a:t>PRIKKET PÅ SKULDEREN - NÆRVÆRENDE KOMMUNIKATION</a:t>
            </a:r>
            <a:endParaRPr lang="da-DK" sz="3100" dirty="0">
              <a:solidFill>
                <a:schemeClr val="tx2"/>
              </a:solidFill>
            </a:endParaRPr>
          </a:p>
        </p:txBody>
      </p:sp>
      <p:sp>
        <p:nvSpPr>
          <p:cNvPr id="3" name="Pladsholder til indhold 2">
            <a:extLst>
              <a:ext uri="{FF2B5EF4-FFF2-40B4-BE49-F238E27FC236}">
                <a16:creationId xmlns:a16="http://schemas.microsoft.com/office/drawing/2014/main" id="{FA83F6F9-0AE3-4E7E-B03D-D4555D1122C9}"/>
              </a:ext>
            </a:extLst>
          </p:cNvPr>
          <p:cNvSpPr>
            <a:spLocks noGrp="1"/>
          </p:cNvSpPr>
          <p:nvPr>
            <p:ph idx="1"/>
          </p:nvPr>
        </p:nvSpPr>
        <p:spPr>
          <a:xfrm>
            <a:off x="3055954" y="2979336"/>
            <a:ext cx="5709721" cy="2430864"/>
          </a:xfrm>
        </p:spPr>
        <p:txBody>
          <a:bodyPr anchor="t">
            <a:normAutofit/>
          </a:bodyPr>
          <a:lstStyle/>
          <a:p>
            <a:r>
              <a:rPr lang="da-DK" sz="1700" b="0" i="0">
                <a:solidFill>
                  <a:schemeClr val="tx2"/>
                </a:solidFill>
                <a:effectLst/>
                <a:latin typeface="Verdana" panose="020B0604030504040204" pitchFamily="34" charset="0"/>
              </a:rPr>
              <a:t>Styrk din rolle som synligt bestyrelsesmedlem ved at gå foran og sikre åbenhed, dialog og inddragelse. Indsigt i, hvordan du bruger forskellige redskaber som digitale medier, nyhedsbreve, nudging og ikke mindst værdien af at være ambassadør for boligområdet. Hvordan du skaber forandringer og inddrager de forskellige netværk i nærmiljøet.</a:t>
            </a:r>
            <a:endParaRPr lang="da-DK" sz="1700">
              <a:solidFill>
                <a:schemeClr val="tx2"/>
              </a:solidFill>
            </a:endParaRPr>
          </a:p>
        </p:txBody>
      </p:sp>
    </p:spTree>
    <p:extLst>
      <p:ext uri="{BB962C8B-B14F-4D97-AF65-F5344CB8AC3E}">
        <p14:creationId xmlns:p14="http://schemas.microsoft.com/office/powerpoint/2010/main" val="2756908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el 1">
            <a:extLst>
              <a:ext uri="{FF2B5EF4-FFF2-40B4-BE49-F238E27FC236}">
                <a16:creationId xmlns:a16="http://schemas.microsoft.com/office/drawing/2014/main" id="{80C39A1A-E88E-4031-B0E5-93483C33077B}"/>
              </a:ext>
            </a:extLst>
          </p:cNvPr>
          <p:cNvSpPr>
            <a:spLocks noGrp="1"/>
          </p:cNvSpPr>
          <p:nvPr>
            <p:ph type="title"/>
          </p:nvPr>
        </p:nvSpPr>
        <p:spPr>
          <a:xfrm>
            <a:off x="3033466" y="991261"/>
            <a:ext cx="5754696" cy="1837349"/>
          </a:xfrm>
        </p:spPr>
        <p:txBody>
          <a:bodyPr anchor="ctr">
            <a:normAutofit/>
          </a:bodyPr>
          <a:lstStyle/>
          <a:p>
            <a:pPr algn="ctr"/>
            <a:r>
              <a:rPr lang="da-DK" sz="3100" b="1" i="0" dirty="0">
                <a:solidFill>
                  <a:schemeClr val="tx2"/>
                </a:solidFill>
                <a:effectLst/>
                <a:latin typeface="Verdana" panose="020B0604030504040204" pitchFamily="34" charset="0"/>
              </a:rPr>
              <a:t>MODUL 5: </a:t>
            </a:r>
            <a:br>
              <a:rPr lang="da-DK" sz="3100" b="1" i="0" dirty="0">
                <a:solidFill>
                  <a:schemeClr val="tx2"/>
                </a:solidFill>
                <a:effectLst/>
                <a:latin typeface="Verdana" panose="020B0604030504040204" pitchFamily="34" charset="0"/>
              </a:rPr>
            </a:br>
            <a:r>
              <a:rPr lang="da-DK" sz="3100" b="1" i="0" dirty="0">
                <a:solidFill>
                  <a:schemeClr val="tx2"/>
                </a:solidFill>
                <a:effectLst/>
                <a:latin typeface="Verdana" panose="020B0604030504040204" pitchFamily="34" charset="0"/>
              </a:rPr>
              <a:t>DET GODE NABOSKAB - HVORDAN DU TACKLER KONFLIKTER</a:t>
            </a:r>
            <a:endParaRPr lang="da-DK" sz="3100" dirty="0">
              <a:solidFill>
                <a:schemeClr val="tx2"/>
              </a:solidFill>
            </a:endParaRPr>
          </a:p>
        </p:txBody>
      </p:sp>
      <p:sp>
        <p:nvSpPr>
          <p:cNvPr id="3" name="Pladsholder til indhold 2">
            <a:extLst>
              <a:ext uri="{FF2B5EF4-FFF2-40B4-BE49-F238E27FC236}">
                <a16:creationId xmlns:a16="http://schemas.microsoft.com/office/drawing/2014/main" id="{C7CF419B-B15D-4CB8-A3DF-00603A900845}"/>
              </a:ext>
            </a:extLst>
          </p:cNvPr>
          <p:cNvSpPr>
            <a:spLocks noGrp="1"/>
          </p:cNvSpPr>
          <p:nvPr>
            <p:ph idx="1"/>
          </p:nvPr>
        </p:nvSpPr>
        <p:spPr>
          <a:xfrm>
            <a:off x="3055954" y="2979336"/>
            <a:ext cx="5709721" cy="2430864"/>
          </a:xfrm>
        </p:spPr>
        <p:txBody>
          <a:bodyPr anchor="t">
            <a:normAutofit/>
          </a:bodyPr>
          <a:lstStyle/>
          <a:p>
            <a:r>
              <a:rPr lang="da-DK" sz="1700" b="0" i="0">
                <a:solidFill>
                  <a:schemeClr val="tx2"/>
                </a:solidFill>
                <a:effectLst/>
                <a:latin typeface="Verdana" panose="020B0604030504040204" pitchFamily="34" charset="0"/>
              </a:rPr>
              <a:t>Hvordan skaber du en bedre trivsel i afdelingen? Styrk evnen til at indgå i konstruktiv dialog, og udnyt potentialet og mulighederne i hverdagens konflikter. Du bliver guidet igennem den grundlæggende konfliktteori og får indsigt i, hvad du kan gøre for at håndtere for eksempel besværlige typer, nabostridigheder og sårbare beboere i dit boligområde.</a:t>
            </a:r>
            <a:endParaRPr lang="da-DK" sz="1700">
              <a:solidFill>
                <a:schemeClr val="tx2"/>
              </a:solidFill>
            </a:endParaRPr>
          </a:p>
        </p:txBody>
      </p:sp>
    </p:spTree>
    <p:extLst>
      <p:ext uri="{BB962C8B-B14F-4D97-AF65-F5344CB8AC3E}">
        <p14:creationId xmlns:p14="http://schemas.microsoft.com/office/powerpoint/2010/main" val="164879199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660</Words>
  <Application>Microsoft Office PowerPoint</Application>
  <PresentationFormat>Widescreen</PresentationFormat>
  <Paragraphs>27</Paragraphs>
  <Slides>11</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11</vt:i4>
      </vt:variant>
    </vt:vector>
  </HeadingPairs>
  <TitlesOfParts>
    <vt:vector size="16" baseType="lpstr">
      <vt:lpstr>Arial</vt:lpstr>
      <vt:lpstr>Calibri</vt:lpstr>
      <vt:lpstr>Calibri Light</vt:lpstr>
      <vt:lpstr>Verdana</vt:lpstr>
      <vt:lpstr>Office-tema</vt:lpstr>
      <vt:lpstr>Den gode bestyrelse - KAB fællesskabets bestyrelse </vt:lpstr>
      <vt:lpstr>MED UDDANNELSEN FÅR DU </vt:lpstr>
      <vt:lpstr>De enkelte uddannelsesmoduler og læringsmål</vt:lpstr>
      <vt:lpstr>PowerPoint-præsentation</vt:lpstr>
      <vt:lpstr>PowerPoint-præsentation</vt:lpstr>
      <vt:lpstr>MODUL 2:  FRIVILLIGHEDENS FUNDAMENT</vt:lpstr>
      <vt:lpstr>MODUL 3: DET ENERGIFYLDTE MØDE</vt:lpstr>
      <vt:lpstr>MODUL 4: PRIKKET PÅ SKULDEREN - NÆRVÆRENDE KOMMUNIKATION</vt:lpstr>
      <vt:lpstr>MODUL 5:  DET GODE NABOSKAB - HVORDAN DU TACKLER KONFLIKTER</vt:lpstr>
      <vt:lpstr>MODUL  6: BESTYRELSEN SOM FREMTIDSNAVIGATØR</vt:lpstr>
      <vt:lpstr>MODUL 7:  TILBAGE TIL FREMTIDEN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 gode bestyrelse - KAB fællesskabets bestyrelse </dc:title>
  <dc:creator>Stefan Øllegaard</dc:creator>
  <cp:lastModifiedBy>Stefan Øllegaard</cp:lastModifiedBy>
  <cp:revision>1</cp:revision>
  <dcterms:created xsi:type="dcterms:W3CDTF">2022-03-25T12:53:01Z</dcterms:created>
  <dcterms:modified xsi:type="dcterms:W3CDTF">2022-03-28T09:01:34Z</dcterms:modified>
</cp:coreProperties>
</file>