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tags/tag1.xml" ContentType="application/vnd.openxmlformats-officedocument.presentationml.tags+xml"/>
  <Override PartName="/ppt/tags/tag2.xml" ContentType="application/vnd.openxmlformats-officedocument.presentationml.tags+xml"/>
  <Override PartName="/ppt/notesSlides/notesSlide4.xml" ContentType="application/vnd.openxmlformats-officedocument.presentationml.notesSlide+xml"/>
  <Override PartName="/ppt/notesSlides/notesSlide5.xml" ContentType="application/vnd.openxmlformats-officedocument.presentationml.notesSlide+xml"/>
  <Override PartName="/ppt/tags/tag3.xml" ContentType="application/vnd.openxmlformats-officedocument.presentationml.tags+xml"/>
  <Override PartName="/ppt/notesSlides/notesSlide6.xml" ContentType="application/vnd.openxmlformats-officedocument.presentationml.notesSlide+xml"/>
  <Override PartName="/ppt/notesSlides/notesSlide7.xml" ContentType="application/vnd.openxmlformats-officedocument.presentationml.notesSlide+xml"/>
  <Override PartName="/ppt/tags/tag4.xml" ContentType="application/vnd.openxmlformats-officedocument.presentationml.tags+xml"/>
  <Override PartName="/ppt/notesSlides/notesSlide8.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tags/tag7.xml" ContentType="application/vnd.openxmlformats-officedocument.presentationml.tags+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25"/>
  </p:notesMasterIdLst>
  <p:handoutMasterIdLst>
    <p:handoutMasterId r:id="rId26"/>
  </p:handoutMasterIdLst>
  <p:sldIdLst>
    <p:sldId id="271" r:id="rId5"/>
    <p:sldId id="288" r:id="rId6"/>
    <p:sldId id="302" r:id="rId7"/>
    <p:sldId id="292" r:id="rId8"/>
    <p:sldId id="285" r:id="rId9"/>
    <p:sldId id="283" r:id="rId10"/>
    <p:sldId id="293" r:id="rId11"/>
    <p:sldId id="295" r:id="rId12"/>
    <p:sldId id="282" r:id="rId13"/>
    <p:sldId id="291" r:id="rId14"/>
    <p:sldId id="297" r:id="rId15"/>
    <p:sldId id="298" r:id="rId16"/>
    <p:sldId id="284" r:id="rId17"/>
    <p:sldId id="299" r:id="rId18"/>
    <p:sldId id="289" r:id="rId19"/>
    <p:sldId id="290" r:id="rId20"/>
    <p:sldId id="301" r:id="rId21"/>
    <p:sldId id="300" r:id="rId22"/>
    <p:sldId id="286" r:id="rId23"/>
    <p:sldId id="294"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tandardsektion" id="{EDF0FDF4-E16B-4675-BE6A-BF4AF8DE05C5}">
          <p14:sldIdLst>
            <p14:sldId id="271"/>
            <p14:sldId id="288"/>
            <p14:sldId id="302"/>
            <p14:sldId id="292"/>
            <p14:sldId id="285"/>
            <p14:sldId id="283"/>
            <p14:sldId id="293"/>
            <p14:sldId id="295"/>
            <p14:sldId id="282"/>
            <p14:sldId id="291"/>
            <p14:sldId id="297"/>
            <p14:sldId id="298"/>
            <p14:sldId id="284"/>
            <p14:sldId id="299"/>
            <p14:sldId id="289"/>
            <p14:sldId id="290"/>
            <p14:sldId id="301"/>
            <p14:sldId id="300"/>
          </p14:sldIdLst>
        </p14:section>
        <p14:section name="Ekstra" id="{F51BE8C1-F46A-4F7E-B346-75EB4CFFA7D6}">
          <p14:sldIdLst>
            <p14:sldId id="286"/>
            <p14:sldId id="294"/>
          </p14:sldIdLst>
        </p14:section>
      </p14:sectionLst>
    </p:ext>
    <p:ext uri="{EFAFB233-063F-42B5-8137-9DF3F51BA10A}">
      <p15:sldGuideLst xmlns:p15="http://schemas.microsoft.com/office/powerpoint/2012/main">
        <p15:guide id="2" pos="3840" userDrawn="1">
          <p15:clr>
            <a:srgbClr val="A4A3A4"/>
          </p15:clr>
        </p15:guide>
        <p15:guide id="3" orient="horz" pos="3980">
          <p15:clr>
            <a:srgbClr val="A4A3A4"/>
          </p15:clr>
        </p15:guide>
        <p15:guide id="7" pos="7339">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ikke Kure Wendel" initials="RKW" lastIdx="0" clrIdx="0"/>
  <p:cmAuthor id="2" name="Lene Vennits" initials="lve" lastIdx="1" clrIdx="1"/>
  <p:cmAuthor id="3" name="Marianne Vittrup" initials="MV" lastIdx="2" clrIdx="2">
    <p:extLst>
      <p:ext uri="{19B8F6BF-5375-455C-9EA6-DF929625EA0E}">
        <p15:presenceInfo xmlns:p15="http://schemas.microsoft.com/office/powerpoint/2012/main" userId="S-1-5-21-2014717609-4090437815-1922417483-555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496"/>
    <a:srgbClr val="948884"/>
    <a:srgbClr val="006A83"/>
    <a:srgbClr val="9EC48A"/>
    <a:srgbClr val="00A5AE"/>
    <a:srgbClr val="D2D3D4"/>
    <a:srgbClr val="8E8684"/>
    <a:srgbClr val="8FCAE7"/>
    <a:srgbClr val="EFAB00"/>
    <a:srgbClr val="005A9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69012ECD-51FC-41F1-AA8D-1B2483CD663E}">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llemlayout 1 - Markering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B4B98B0-60AC-42C2-AFA5-B58CD77FA1E5}" styleName="Lyst layout 1 - Markering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yst layout 2 - Markering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94" autoAdjust="0"/>
    <p:restoredTop sz="94361" autoAdjust="0"/>
  </p:normalViewPr>
  <p:slideViewPr>
    <p:cSldViewPr snapToGrid="0" showGuides="1">
      <p:cViewPr varScale="1">
        <p:scale>
          <a:sx n="162" d="100"/>
          <a:sy n="162" d="100"/>
        </p:scale>
        <p:origin x="1344" y="144"/>
      </p:cViewPr>
      <p:guideLst>
        <p:guide pos="3840"/>
        <p:guide orient="horz" pos="3980"/>
        <p:guide pos="7339"/>
      </p:guideLst>
    </p:cSldViewPr>
  </p:slideViewPr>
  <p:outlineViewPr>
    <p:cViewPr>
      <p:scale>
        <a:sx n="33" d="100"/>
        <a:sy n="33" d="100"/>
      </p:scale>
      <p:origin x="0" y="0"/>
    </p:cViewPr>
    <p:sldLst>
      <p:sld r:id="rId1" collapse="1"/>
    </p:sldLst>
  </p:outlineViewPr>
  <p:notesTextViewPr>
    <p:cViewPr>
      <p:scale>
        <a:sx n="3" d="2"/>
        <a:sy n="3" d="2"/>
      </p:scale>
      <p:origin x="0" y="0"/>
    </p:cViewPr>
  </p:notesTextViewPr>
  <p:sorterViewPr>
    <p:cViewPr>
      <p:scale>
        <a:sx n="54" d="100"/>
        <a:sy n="54" d="100"/>
      </p:scale>
      <p:origin x="0" y="0"/>
    </p:cViewPr>
  </p:sorterViewPr>
  <p:notesViewPr>
    <p:cSldViewPr snapToGrid="0" showGuides="1">
      <p:cViewPr varScale="1">
        <p:scale>
          <a:sx n="86" d="100"/>
          <a:sy n="86" d="100"/>
        </p:scale>
        <p:origin x="3036"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commentAuthors" Target="commentAuthors.xml"/><Relationship Id="rId30" Type="http://schemas.openxmlformats.org/officeDocument/2006/relationships/theme" Target="theme/theme1.xml"/></Relationships>
</file>

<file path=ppt/_rels/viewProps.xml.rels><?xml version="1.0" encoding="UTF-8" standalone="yes"?>
<Relationships xmlns="http://schemas.openxmlformats.org/package/2006/relationships"><Relationship Id="rId1"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4FDFE10-849F-45C5-BA6E-0E30940CE12F}" type="datetimeFigureOut">
              <a:rPr lang="da-DK" smtClean="0"/>
              <a:t>17-02-2022</a:t>
            </a:fld>
            <a:endParaRPr lang="da-DK"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8EB5556-9A1D-4B71-BF33-123828A9E756}" type="slidenum">
              <a:rPr lang="da-DK" smtClean="0"/>
              <a:t>‹nr.›</a:t>
            </a:fld>
            <a:endParaRPr lang="da-DK" dirty="0"/>
          </a:p>
        </p:txBody>
      </p:sp>
    </p:spTree>
    <p:extLst>
      <p:ext uri="{BB962C8B-B14F-4D97-AF65-F5344CB8AC3E}">
        <p14:creationId xmlns:p14="http://schemas.microsoft.com/office/powerpoint/2010/main" val="1064451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a-DK"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72A38B-F9FA-4036-A084-652409E98F08}" type="datetimeFigureOut">
              <a:rPr lang="da-DK" smtClean="0"/>
              <a:t>17-02-2022</a:t>
            </a:fld>
            <a:endParaRPr lang="da-DK"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a-DK" dirty="0" err="1"/>
              <a:t>Click</a:t>
            </a:r>
            <a:r>
              <a:rPr lang="da-DK" dirty="0"/>
              <a:t> to </a:t>
            </a:r>
            <a:r>
              <a:rPr lang="da-DK" dirty="0" err="1"/>
              <a:t>edit</a:t>
            </a:r>
            <a:r>
              <a:rPr lang="da-DK" dirty="0"/>
              <a:t> Master </a:t>
            </a:r>
            <a:r>
              <a:rPr lang="da-DK" dirty="0" err="1"/>
              <a:t>text</a:t>
            </a:r>
            <a:r>
              <a:rPr lang="da-DK" dirty="0"/>
              <a:t> styles</a:t>
            </a:r>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a-DK"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9436F85-577F-4A92-A47F-D540A2BCC821}" type="slidenum">
              <a:rPr lang="da-DK" smtClean="0"/>
              <a:t>‹nr.›</a:t>
            </a:fld>
            <a:endParaRPr lang="da-DK" dirty="0"/>
          </a:p>
        </p:txBody>
      </p:sp>
    </p:spTree>
    <p:extLst>
      <p:ext uri="{BB962C8B-B14F-4D97-AF65-F5344CB8AC3E}">
        <p14:creationId xmlns:p14="http://schemas.microsoft.com/office/powerpoint/2010/main" val="33780911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10"/>
          </p:nvPr>
        </p:nvSpPr>
        <p:spPr/>
        <p:txBody>
          <a:bodyPr/>
          <a:lstStyle/>
          <a:p>
            <a:fld id="{49436F85-577F-4A92-A47F-D540A2BCC821}" type="slidenum">
              <a:rPr lang="da-DK" smtClean="0"/>
              <a:t>1</a:t>
            </a:fld>
            <a:endParaRPr lang="da-DK" dirty="0"/>
          </a:p>
        </p:txBody>
      </p:sp>
    </p:spTree>
    <p:extLst>
      <p:ext uri="{BB962C8B-B14F-4D97-AF65-F5344CB8AC3E}">
        <p14:creationId xmlns:p14="http://schemas.microsoft.com/office/powerpoint/2010/main" val="112340395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da-DK" dirty="0"/>
          </a:p>
        </p:txBody>
      </p:sp>
      <p:sp>
        <p:nvSpPr>
          <p:cNvPr id="4" name="Slide Number Placeholder 3"/>
          <p:cNvSpPr>
            <a:spLocks noGrp="1"/>
          </p:cNvSpPr>
          <p:nvPr>
            <p:ph type="sldNum" sz="quarter" idx="10"/>
          </p:nvPr>
        </p:nvSpPr>
        <p:spPr/>
        <p:txBody>
          <a:bodyPr/>
          <a:lstStyle/>
          <a:p>
            <a:fld id="{49436F85-577F-4A92-A47F-D540A2BCC821}" type="slidenum">
              <a:rPr lang="da-DK" smtClean="0"/>
              <a:t>10</a:t>
            </a:fld>
            <a:endParaRPr lang="da-DK" dirty="0"/>
          </a:p>
        </p:txBody>
      </p:sp>
    </p:spTree>
    <p:extLst>
      <p:ext uri="{BB962C8B-B14F-4D97-AF65-F5344CB8AC3E}">
        <p14:creationId xmlns:p14="http://schemas.microsoft.com/office/powerpoint/2010/main" val="409521023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da-DK" dirty="0"/>
          </a:p>
        </p:txBody>
      </p:sp>
      <p:sp>
        <p:nvSpPr>
          <p:cNvPr id="4" name="Slide Number Placeholder 3"/>
          <p:cNvSpPr>
            <a:spLocks noGrp="1"/>
          </p:cNvSpPr>
          <p:nvPr>
            <p:ph type="sldNum" sz="quarter" idx="10"/>
          </p:nvPr>
        </p:nvSpPr>
        <p:spPr/>
        <p:txBody>
          <a:bodyPr/>
          <a:lstStyle/>
          <a:p>
            <a:fld id="{49436F85-577F-4A92-A47F-D540A2BCC821}" type="slidenum">
              <a:rPr lang="da-DK" smtClean="0"/>
              <a:t>11</a:t>
            </a:fld>
            <a:endParaRPr lang="da-DK" dirty="0"/>
          </a:p>
        </p:txBody>
      </p:sp>
    </p:spTree>
    <p:extLst>
      <p:ext uri="{BB962C8B-B14F-4D97-AF65-F5344CB8AC3E}">
        <p14:creationId xmlns:p14="http://schemas.microsoft.com/office/powerpoint/2010/main" val="359761462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da-DK" dirty="0"/>
          </a:p>
        </p:txBody>
      </p:sp>
      <p:sp>
        <p:nvSpPr>
          <p:cNvPr id="4" name="Slide Number Placeholder 3"/>
          <p:cNvSpPr>
            <a:spLocks noGrp="1"/>
          </p:cNvSpPr>
          <p:nvPr>
            <p:ph type="sldNum" sz="quarter" idx="10"/>
          </p:nvPr>
        </p:nvSpPr>
        <p:spPr/>
        <p:txBody>
          <a:bodyPr/>
          <a:lstStyle/>
          <a:p>
            <a:fld id="{49436F85-577F-4A92-A47F-D540A2BCC821}" type="slidenum">
              <a:rPr lang="da-DK" smtClean="0"/>
              <a:t>12</a:t>
            </a:fld>
            <a:endParaRPr lang="da-DK" dirty="0"/>
          </a:p>
        </p:txBody>
      </p:sp>
    </p:spTree>
    <p:extLst>
      <p:ext uri="{BB962C8B-B14F-4D97-AF65-F5344CB8AC3E}">
        <p14:creationId xmlns:p14="http://schemas.microsoft.com/office/powerpoint/2010/main" val="322491675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da-DK" dirty="0"/>
          </a:p>
        </p:txBody>
      </p:sp>
      <p:sp>
        <p:nvSpPr>
          <p:cNvPr id="4" name="Slide Number Placeholder 3"/>
          <p:cNvSpPr>
            <a:spLocks noGrp="1"/>
          </p:cNvSpPr>
          <p:nvPr>
            <p:ph type="sldNum" sz="quarter" idx="10"/>
          </p:nvPr>
        </p:nvSpPr>
        <p:spPr/>
        <p:txBody>
          <a:bodyPr/>
          <a:lstStyle/>
          <a:p>
            <a:fld id="{49436F85-577F-4A92-A47F-D540A2BCC821}" type="slidenum">
              <a:rPr lang="da-DK" smtClean="0"/>
              <a:t>13</a:t>
            </a:fld>
            <a:endParaRPr lang="da-DK" dirty="0"/>
          </a:p>
        </p:txBody>
      </p:sp>
    </p:spTree>
    <p:extLst>
      <p:ext uri="{BB962C8B-B14F-4D97-AF65-F5344CB8AC3E}">
        <p14:creationId xmlns:p14="http://schemas.microsoft.com/office/powerpoint/2010/main" val="380664248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da-DK" dirty="0"/>
          </a:p>
        </p:txBody>
      </p:sp>
      <p:sp>
        <p:nvSpPr>
          <p:cNvPr id="4" name="Slide Number Placeholder 3"/>
          <p:cNvSpPr>
            <a:spLocks noGrp="1"/>
          </p:cNvSpPr>
          <p:nvPr>
            <p:ph type="sldNum" sz="quarter" idx="10"/>
          </p:nvPr>
        </p:nvSpPr>
        <p:spPr/>
        <p:txBody>
          <a:bodyPr/>
          <a:lstStyle/>
          <a:p>
            <a:fld id="{49436F85-577F-4A92-A47F-D540A2BCC821}" type="slidenum">
              <a:rPr lang="da-DK" smtClean="0"/>
              <a:t>14</a:t>
            </a:fld>
            <a:endParaRPr lang="da-DK" dirty="0"/>
          </a:p>
        </p:txBody>
      </p:sp>
    </p:spTree>
    <p:extLst>
      <p:ext uri="{BB962C8B-B14F-4D97-AF65-F5344CB8AC3E}">
        <p14:creationId xmlns:p14="http://schemas.microsoft.com/office/powerpoint/2010/main" val="413355499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da-DK" dirty="0"/>
          </a:p>
        </p:txBody>
      </p:sp>
      <p:sp>
        <p:nvSpPr>
          <p:cNvPr id="4" name="Slide Number Placeholder 3"/>
          <p:cNvSpPr>
            <a:spLocks noGrp="1"/>
          </p:cNvSpPr>
          <p:nvPr>
            <p:ph type="sldNum" sz="quarter" idx="10"/>
          </p:nvPr>
        </p:nvSpPr>
        <p:spPr/>
        <p:txBody>
          <a:bodyPr/>
          <a:lstStyle/>
          <a:p>
            <a:fld id="{49436F85-577F-4A92-A47F-D540A2BCC821}" type="slidenum">
              <a:rPr lang="da-DK" smtClean="0"/>
              <a:t>15</a:t>
            </a:fld>
            <a:endParaRPr lang="da-DK" dirty="0"/>
          </a:p>
        </p:txBody>
      </p:sp>
    </p:spTree>
    <p:extLst>
      <p:ext uri="{BB962C8B-B14F-4D97-AF65-F5344CB8AC3E}">
        <p14:creationId xmlns:p14="http://schemas.microsoft.com/office/powerpoint/2010/main" val="222210919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da-DK" dirty="0"/>
          </a:p>
        </p:txBody>
      </p:sp>
      <p:sp>
        <p:nvSpPr>
          <p:cNvPr id="4" name="Slide Number Placeholder 3"/>
          <p:cNvSpPr>
            <a:spLocks noGrp="1"/>
          </p:cNvSpPr>
          <p:nvPr>
            <p:ph type="sldNum" sz="quarter" idx="10"/>
          </p:nvPr>
        </p:nvSpPr>
        <p:spPr/>
        <p:txBody>
          <a:bodyPr/>
          <a:lstStyle/>
          <a:p>
            <a:fld id="{49436F85-577F-4A92-A47F-D540A2BCC821}" type="slidenum">
              <a:rPr lang="da-DK" smtClean="0"/>
              <a:t>16</a:t>
            </a:fld>
            <a:endParaRPr lang="da-DK" dirty="0"/>
          </a:p>
        </p:txBody>
      </p:sp>
    </p:spTree>
    <p:extLst>
      <p:ext uri="{BB962C8B-B14F-4D97-AF65-F5344CB8AC3E}">
        <p14:creationId xmlns:p14="http://schemas.microsoft.com/office/powerpoint/2010/main" val="156880781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
        <p:nvSpPr>
          <p:cNvPr id="4" name="Pladsholder til slidenummer 3"/>
          <p:cNvSpPr>
            <a:spLocks noGrp="1"/>
          </p:cNvSpPr>
          <p:nvPr>
            <p:ph type="sldNum" sz="quarter" idx="10"/>
          </p:nvPr>
        </p:nvSpPr>
        <p:spPr/>
        <p:txBody>
          <a:bodyPr/>
          <a:lstStyle/>
          <a:p>
            <a:fld id="{49436F85-577F-4A92-A47F-D540A2BCC821}" type="slidenum">
              <a:rPr lang="da-DK" smtClean="0"/>
              <a:t>17</a:t>
            </a:fld>
            <a:endParaRPr lang="da-DK" dirty="0"/>
          </a:p>
        </p:txBody>
      </p:sp>
    </p:spTree>
    <p:extLst>
      <p:ext uri="{BB962C8B-B14F-4D97-AF65-F5344CB8AC3E}">
        <p14:creationId xmlns:p14="http://schemas.microsoft.com/office/powerpoint/2010/main" val="296354626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
        <p:nvSpPr>
          <p:cNvPr id="4" name="Pladsholder til slidenummer 3"/>
          <p:cNvSpPr>
            <a:spLocks noGrp="1"/>
          </p:cNvSpPr>
          <p:nvPr>
            <p:ph type="sldNum" sz="quarter" idx="10"/>
          </p:nvPr>
        </p:nvSpPr>
        <p:spPr/>
        <p:txBody>
          <a:bodyPr/>
          <a:lstStyle/>
          <a:p>
            <a:fld id="{49436F85-577F-4A92-A47F-D540A2BCC821}" type="slidenum">
              <a:rPr lang="da-DK" smtClean="0"/>
              <a:t>18</a:t>
            </a:fld>
            <a:endParaRPr lang="da-DK" dirty="0"/>
          </a:p>
        </p:txBody>
      </p:sp>
    </p:spTree>
    <p:extLst>
      <p:ext uri="{BB962C8B-B14F-4D97-AF65-F5344CB8AC3E}">
        <p14:creationId xmlns:p14="http://schemas.microsoft.com/office/powerpoint/2010/main" val="113889840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
        <p:nvSpPr>
          <p:cNvPr id="4" name="Pladsholder til slidenummer 3"/>
          <p:cNvSpPr>
            <a:spLocks noGrp="1"/>
          </p:cNvSpPr>
          <p:nvPr>
            <p:ph type="sldNum" sz="quarter" idx="10"/>
          </p:nvPr>
        </p:nvSpPr>
        <p:spPr/>
        <p:txBody>
          <a:bodyPr/>
          <a:lstStyle/>
          <a:p>
            <a:fld id="{49436F85-577F-4A92-A47F-D540A2BCC821}" type="slidenum">
              <a:rPr lang="da-DK" smtClean="0"/>
              <a:t>19</a:t>
            </a:fld>
            <a:endParaRPr lang="da-DK" dirty="0"/>
          </a:p>
        </p:txBody>
      </p:sp>
    </p:spTree>
    <p:extLst>
      <p:ext uri="{BB962C8B-B14F-4D97-AF65-F5344CB8AC3E}">
        <p14:creationId xmlns:p14="http://schemas.microsoft.com/office/powerpoint/2010/main" val="26172756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
        <p:nvSpPr>
          <p:cNvPr id="4" name="Pladsholder til slidenummer 3"/>
          <p:cNvSpPr>
            <a:spLocks noGrp="1"/>
          </p:cNvSpPr>
          <p:nvPr>
            <p:ph type="sldNum" sz="quarter" idx="10"/>
          </p:nvPr>
        </p:nvSpPr>
        <p:spPr/>
        <p:txBody>
          <a:bodyPr/>
          <a:lstStyle/>
          <a:p>
            <a:fld id="{49436F85-577F-4A92-A47F-D540A2BCC821}" type="slidenum">
              <a:rPr lang="da-DK" smtClean="0"/>
              <a:t>2</a:t>
            </a:fld>
            <a:endParaRPr lang="da-DK" dirty="0"/>
          </a:p>
        </p:txBody>
      </p:sp>
    </p:spTree>
    <p:extLst>
      <p:ext uri="{BB962C8B-B14F-4D97-AF65-F5344CB8AC3E}">
        <p14:creationId xmlns:p14="http://schemas.microsoft.com/office/powerpoint/2010/main" val="255902307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
        <p:nvSpPr>
          <p:cNvPr id="4" name="Pladsholder til slidenummer 3"/>
          <p:cNvSpPr>
            <a:spLocks noGrp="1"/>
          </p:cNvSpPr>
          <p:nvPr>
            <p:ph type="sldNum" sz="quarter" idx="10"/>
          </p:nvPr>
        </p:nvSpPr>
        <p:spPr/>
        <p:txBody>
          <a:bodyPr/>
          <a:lstStyle/>
          <a:p>
            <a:fld id="{49436F85-577F-4A92-A47F-D540A2BCC821}" type="slidenum">
              <a:rPr lang="da-DK" smtClean="0"/>
              <a:t>20</a:t>
            </a:fld>
            <a:endParaRPr lang="da-DK" dirty="0"/>
          </a:p>
        </p:txBody>
      </p:sp>
    </p:spTree>
    <p:extLst>
      <p:ext uri="{BB962C8B-B14F-4D97-AF65-F5344CB8AC3E}">
        <p14:creationId xmlns:p14="http://schemas.microsoft.com/office/powerpoint/2010/main" val="37881161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
        <p:nvSpPr>
          <p:cNvPr id="4" name="Pladsholder til slidenummer 3"/>
          <p:cNvSpPr>
            <a:spLocks noGrp="1"/>
          </p:cNvSpPr>
          <p:nvPr>
            <p:ph type="sldNum" sz="quarter" idx="10"/>
          </p:nvPr>
        </p:nvSpPr>
        <p:spPr/>
        <p:txBody>
          <a:bodyPr/>
          <a:lstStyle/>
          <a:p>
            <a:fld id="{49436F85-577F-4A92-A47F-D540A2BCC821}" type="slidenum">
              <a:rPr lang="da-DK" smtClean="0"/>
              <a:t>3</a:t>
            </a:fld>
            <a:endParaRPr lang="da-DK" dirty="0"/>
          </a:p>
        </p:txBody>
      </p:sp>
    </p:spTree>
    <p:extLst>
      <p:ext uri="{BB962C8B-B14F-4D97-AF65-F5344CB8AC3E}">
        <p14:creationId xmlns:p14="http://schemas.microsoft.com/office/powerpoint/2010/main" val="22978115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da-DK" dirty="0"/>
          </a:p>
        </p:txBody>
      </p:sp>
      <p:sp>
        <p:nvSpPr>
          <p:cNvPr id="4" name="Slide Number Placeholder 3"/>
          <p:cNvSpPr>
            <a:spLocks noGrp="1"/>
          </p:cNvSpPr>
          <p:nvPr>
            <p:ph type="sldNum" sz="quarter" idx="10"/>
          </p:nvPr>
        </p:nvSpPr>
        <p:spPr/>
        <p:txBody>
          <a:bodyPr/>
          <a:lstStyle/>
          <a:p>
            <a:fld id="{49436F85-577F-4A92-A47F-D540A2BCC821}" type="slidenum">
              <a:rPr lang="da-DK" smtClean="0"/>
              <a:t>4</a:t>
            </a:fld>
            <a:endParaRPr lang="da-DK" dirty="0"/>
          </a:p>
        </p:txBody>
      </p:sp>
    </p:spTree>
    <p:extLst>
      <p:ext uri="{BB962C8B-B14F-4D97-AF65-F5344CB8AC3E}">
        <p14:creationId xmlns:p14="http://schemas.microsoft.com/office/powerpoint/2010/main" val="16947996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da-DK" dirty="0"/>
          </a:p>
        </p:txBody>
      </p:sp>
      <p:sp>
        <p:nvSpPr>
          <p:cNvPr id="4" name="Slide Number Placeholder 3"/>
          <p:cNvSpPr>
            <a:spLocks noGrp="1"/>
          </p:cNvSpPr>
          <p:nvPr>
            <p:ph type="sldNum" sz="quarter" idx="10"/>
          </p:nvPr>
        </p:nvSpPr>
        <p:spPr/>
        <p:txBody>
          <a:bodyPr/>
          <a:lstStyle/>
          <a:p>
            <a:fld id="{49436F85-577F-4A92-A47F-D540A2BCC821}" type="slidenum">
              <a:rPr lang="da-DK" smtClean="0"/>
              <a:t>5</a:t>
            </a:fld>
            <a:endParaRPr lang="da-DK" dirty="0"/>
          </a:p>
        </p:txBody>
      </p:sp>
    </p:spTree>
    <p:extLst>
      <p:ext uri="{BB962C8B-B14F-4D97-AF65-F5344CB8AC3E}">
        <p14:creationId xmlns:p14="http://schemas.microsoft.com/office/powerpoint/2010/main" val="34695888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da-DK" dirty="0"/>
          </a:p>
        </p:txBody>
      </p:sp>
      <p:sp>
        <p:nvSpPr>
          <p:cNvPr id="4" name="Slide Number Placeholder 3"/>
          <p:cNvSpPr>
            <a:spLocks noGrp="1"/>
          </p:cNvSpPr>
          <p:nvPr>
            <p:ph type="sldNum" sz="quarter" idx="10"/>
          </p:nvPr>
        </p:nvSpPr>
        <p:spPr/>
        <p:txBody>
          <a:bodyPr/>
          <a:lstStyle/>
          <a:p>
            <a:fld id="{49436F85-577F-4A92-A47F-D540A2BCC821}" type="slidenum">
              <a:rPr lang="da-DK" smtClean="0"/>
              <a:t>6</a:t>
            </a:fld>
            <a:endParaRPr lang="da-DK" dirty="0"/>
          </a:p>
        </p:txBody>
      </p:sp>
    </p:spTree>
    <p:extLst>
      <p:ext uri="{BB962C8B-B14F-4D97-AF65-F5344CB8AC3E}">
        <p14:creationId xmlns:p14="http://schemas.microsoft.com/office/powerpoint/2010/main" val="28046962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da-DK" dirty="0"/>
          </a:p>
        </p:txBody>
      </p:sp>
      <p:sp>
        <p:nvSpPr>
          <p:cNvPr id="4" name="Slide Number Placeholder 3"/>
          <p:cNvSpPr>
            <a:spLocks noGrp="1"/>
          </p:cNvSpPr>
          <p:nvPr>
            <p:ph type="sldNum" sz="quarter" idx="10"/>
          </p:nvPr>
        </p:nvSpPr>
        <p:spPr/>
        <p:txBody>
          <a:bodyPr/>
          <a:lstStyle/>
          <a:p>
            <a:fld id="{49436F85-577F-4A92-A47F-D540A2BCC821}" type="slidenum">
              <a:rPr lang="da-DK" smtClean="0"/>
              <a:t>7</a:t>
            </a:fld>
            <a:endParaRPr lang="da-DK" dirty="0"/>
          </a:p>
        </p:txBody>
      </p:sp>
    </p:spTree>
    <p:extLst>
      <p:ext uri="{BB962C8B-B14F-4D97-AF65-F5344CB8AC3E}">
        <p14:creationId xmlns:p14="http://schemas.microsoft.com/office/powerpoint/2010/main" val="5197423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da-DK" dirty="0"/>
          </a:p>
        </p:txBody>
      </p:sp>
      <p:sp>
        <p:nvSpPr>
          <p:cNvPr id="4" name="Slide Number Placeholder 3"/>
          <p:cNvSpPr>
            <a:spLocks noGrp="1"/>
          </p:cNvSpPr>
          <p:nvPr>
            <p:ph type="sldNum" sz="quarter" idx="10"/>
          </p:nvPr>
        </p:nvSpPr>
        <p:spPr/>
        <p:txBody>
          <a:bodyPr/>
          <a:lstStyle/>
          <a:p>
            <a:fld id="{49436F85-577F-4A92-A47F-D540A2BCC821}" type="slidenum">
              <a:rPr lang="da-DK" smtClean="0"/>
              <a:t>8</a:t>
            </a:fld>
            <a:endParaRPr lang="da-DK" dirty="0"/>
          </a:p>
        </p:txBody>
      </p:sp>
    </p:spTree>
    <p:extLst>
      <p:ext uri="{BB962C8B-B14F-4D97-AF65-F5344CB8AC3E}">
        <p14:creationId xmlns:p14="http://schemas.microsoft.com/office/powerpoint/2010/main" val="15235576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da-DK" dirty="0"/>
          </a:p>
        </p:txBody>
      </p:sp>
      <p:sp>
        <p:nvSpPr>
          <p:cNvPr id="4" name="Slide Number Placeholder 3"/>
          <p:cNvSpPr>
            <a:spLocks noGrp="1"/>
          </p:cNvSpPr>
          <p:nvPr>
            <p:ph type="sldNum" sz="quarter" idx="10"/>
          </p:nvPr>
        </p:nvSpPr>
        <p:spPr/>
        <p:txBody>
          <a:bodyPr/>
          <a:lstStyle/>
          <a:p>
            <a:fld id="{49436F85-577F-4A92-A47F-D540A2BCC821}" type="slidenum">
              <a:rPr lang="da-DK" smtClean="0"/>
              <a:t>9</a:t>
            </a:fld>
            <a:endParaRPr lang="da-DK" dirty="0"/>
          </a:p>
        </p:txBody>
      </p:sp>
    </p:spTree>
    <p:extLst>
      <p:ext uri="{BB962C8B-B14F-4D97-AF65-F5344CB8AC3E}">
        <p14:creationId xmlns:p14="http://schemas.microsoft.com/office/powerpoint/2010/main" val="120847250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png"/><Relationship Id="rId1" Type="http://schemas.openxmlformats.org/officeDocument/2006/relationships/slideMaster" Target="../slideMasters/slideMaster1.xml"/><Relationship Id="rId6" Type="http://schemas.openxmlformats.org/officeDocument/2006/relationships/image" Target="../media/image9.png"/><Relationship Id="rId11" Type="http://schemas.openxmlformats.org/officeDocument/2006/relationships/image" Target="../media/image14.png"/><Relationship Id="rId5" Type="http://schemas.openxmlformats.org/officeDocument/2006/relationships/image" Target="../media/image8.png"/><Relationship Id="rId10" Type="http://schemas.openxmlformats.org/officeDocument/2006/relationships/image" Target="../media/image13.png"/><Relationship Id="rId4" Type="http://schemas.openxmlformats.org/officeDocument/2006/relationships/image" Target="../media/image7.png"/><Relationship Id="rId9" Type="http://schemas.openxmlformats.org/officeDocument/2006/relationships/image" Target="../media/image12.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Forside + billede">
    <p:spTree>
      <p:nvGrpSpPr>
        <p:cNvPr id="1" name=""/>
        <p:cNvGrpSpPr/>
        <p:nvPr/>
      </p:nvGrpSpPr>
      <p:grpSpPr>
        <a:xfrm>
          <a:off x="0" y="0"/>
          <a:ext cx="0" cy="0"/>
          <a:chOff x="0" y="0"/>
          <a:chExt cx="0" cy="0"/>
        </a:xfrm>
      </p:grpSpPr>
      <p:sp>
        <p:nvSpPr>
          <p:cNvPr id="14" name="FourthColor"/>
          <p:cNvSpPr/>
          <p:nvPr userDrawn="1"/>
        </p:nvSpPr>
        <p:spPr>
          <a:xfrm>
            <a:off x="0" y="0"/>
            <a:ext cx="12193200" cy="6858000"/>
          </a:xfrm>
          <a:custGeom>
            <a:avLst/>
            <a:gdLst>
              <a:gd name="connsiteX0" fmla="*/ 0 w 12193200"/>
              <a:gd name="connsiteY0" fmla="*/ 0 h 6858000"/>
              <a:gd name="connsiteX1" fmla="*/ 12193200 w 12193200"/>
              <a:gd name="connsiteY1" fmla="*/ 0 h 6858000"/>
              <a:gd name="connsiteX2" fmla="*/ 12193200 w 12193200"/>
              <a:gd name="connsiteY2" fmla="*/ 6858000 h 6858000"/>
              <a:gd name="connsiteX3" fmla="*/ 0 w 12193200"/>
              <a:gd name="connsiteY3" fmla="*/ 6858000 h 6858000"/>
              <a:gd name="connsiteX4" fmla="*/ 0 w 12193200"/>
              <a:gd name="connsiteY4" fmla="*/ 0 h 6858000"/>
              <a:gd name="connsiteX0" fmla="*/ 0 w 12193200"/>
              <a:gd name="connsiteY0" fmla="*/ 0 h 6858000"/>
              <a:gd name="connsiteX1" fmla="*/ 12193200 w 12193200"/>
              <a:gd name="connsiteY1" fmla="*/ 0 h 6858000"/>
              <a:gd name="connsiteX2" fmla="*/ 12193200 w 12193200"/>
              <a:gd name="connsiteY2" fmla="*/ 6858000 h 6858000"/>
              <a:gd name="connsiteX3" fmla="*/ 7260431 w 12193200"/>
              <a:gd name="connsiteY3" fmla="*/ 6858000 h 6858000"/>
              <a:gd name="connsiteX4" fmla="*/ 0 w 12193200"/>
              <a:gd name="connsiteY4" fmla="*/ 6858000 h 6858000"/>
              <a:gd name="connsiteX5" fmla="*/ 0 w 12193200"/>
              <a:gd name="connsiteY5" fmla="*/ 0 h 6858000"/>
              <a:gd name="connsiteX0" fmla="*/ 0 w 12193200"/>
              <a:gd name="connsiteY0" fmla="*/ 0 h 6858000"/>
              <a:gd name="connsiteX1" fmla="*/ 12193200 w 12193200"/>
              <a:gd name="connsiteY1" fmla="*/ 0 h 6858000"/>
              <a:gd name="connsiteX2" fmla="*/ 12192000 w 12193200"/>
              <a:gd name="connsiteY2" fmla="*/ 4450556 h 6858000"/>
              <a:gd name="connsiteX3" fmla="*/ 12193200 w 12193200"/>
              <a:gd name="connsiteY3" fmla="*/ 6858000 h 6858000"/>
              <a:gd name="connsiteX4" fmla="*/ 7260431 w 12193200"/>
              <a:gd name="connsiteY4" fmla="*/ 6858000 h 6858000"/>
              <a:gd name="connsiteX5" fmla="*/ 0 w 12193200"/>
              <a:gd name="connsiteY5" fmla="*/ 6858000 h 6858000"/>
              <a:gd name="connsiteX6" fmla="*/ 0 w 12193200"/>
              <a:gd name="connsiteY6" fmla="*/ 0 h 6858000"/>
              <a:gd name="connsiteX0" fmla="*/ 0 w 12193200"/>
              <a:gd name="connsiteY0" fmla="*/ 0 h 6858000"/>
              <a:gd name="connsiteX1" fmla="*/ 12193200 w 12193200"/>
              <a:gd name="connsiteY1" fmla="*/ 0 h 6858000"/>
              <a:gd name="connsiteX2" fmla="*/ 12192000 w 12193200"/>
              <a:gd name="connsiteY2" fmla="*/ 4450556 h 6858000"/>
              <a:gd name="connsiteX3" fmla="*/ 7260431 w 12193200"/>
              <a:gd name="connsiteY3" fmla="*/ 6858000 h 6858000"/>
              <a:gd name="connsiteX4" fmla="*/ 0 w 12193200"/>
              <a:gd name="connsiteY4" fmla="*/ 6858000 h 6858000"/>
              <a:gd name="connsiteX5" fmla="*/ 0 w 12193200"/>
              <a:gd name="connsiteY5" fmla="*/ 0 h 6858000"/>
              <a:gd name="connsiteX0" fmla="*/ 0 w 12193200"/>
              <a:gd name="connsiteY0" fmla="*/ 0 h 6858000"/>
              <a:gd name="connsiteX1" fmla="*/ 12193200 w 12193200"/>
              <a:gd name="connsiteY1" fmla="*/ 0 h 6858000"/>
              <a:gd name="connsiteX2" fmla="*/ 12192000 w 12193200"/>
              <a:gd name="connsiteY2" fmla="*/ 4450556 h 6858000"/>
              <a:gd name="connsiteX3" fmla="*/ 7266146 w 12193200"/>
              <a:gd name="connsiteY3" fmla="*/ 6858000 h 6858000"/>
              <a:gd name="connsiteX4" fmla="*/ 0 w 12193200"/>
              <a:gd name="connsiteY4" fmla="*/ 6858000 h 6858000"/>
              <a:gd name="connsiteX5" fmla="*/ 0 w 12193200"/>
              <a:gd name="connsiteY5" fmla="*/ 0 h 6858000"/>
              <a:gd name="connsiteX0" fmla="*/ 0 w 12193200"/>
              <a:gd name="connsiteY0" fmla="*/ 0 h 6858000"/>
              <a:gd name="connsiteX1" fmla="*/ 12193200 w 12193200"/>
              <a:gd name="connsiteY1" fmla="*/ 0 h 6858000"/>
              <a:gd name="connsiteX2" fmla="*/ 12192000 w 12193200"/>
              <a:gd name="connsiteY2" fmla="*/ 4450556 h 6858000"/>
              <a:gd name="connsiteX3" fmla="*/ 7266146 w 12193200"/>
              <a:gd name="connsiteY3" fmla="*/ 6858000 h 6858000"/>
              <a:gd name="connsiteX4" fmla="*/ 0 w 12193200"/>
              <a:gd name="connsiteY4" fmla="*/ 6858000 h 6858000"/>
              <a:gd name="connsiteX5" fmla="*/ 0 w 12193200"/>
              <a:gd name="connsiteY5" fmla="*/ 0 h 6858000"/>
              <a:gd name="connsiteX0" fmla="*/ 0 w 12193200"/>
              <a:gd name="connsiteY0" fmla="*/ 0 h 6860381"/>
              <a:gd name="connsiteX1" fmla="*/ 12193200 w 12193200"/>
              <a:gd name="connsiteY1" fmla="*/ 0 h 6860381"/>
              <a:gd name="connsiteX2" fmla="*/ 12192000 w 12193200"/>
              <a:gd name="connsiteY2" fmla="*/ 4450556 h 6860381"/>
              <a:gd name="connsiteX3" fmla="*/ 7278052 w 12193200"/>
              <a:gd name="connsiteY3" fmla="*/ 6860381 h 6860381"/>
              <a:gd name="connsiteX4" fmla="*/ 0 w 12193200"/>
              <a:gd name="connsiteY4" fmla="*/ 6858000 h 6860381"/>
              <a:gd name="connsiteX5" fmla="*/ 0 w 12193200"/>
              <a:gd name="connsiteY5" fmla="*/ 0 h 6860381"/>
              <a:gd name="connsiteX0" fmla="*/ 0 w 12193200"/>
              <a:gd name="connsiteY0" fmla="*/ 0 h 6858000"/>
              <a:gd name="connsiteX1" fmla="*/ 12193200 w 12193200"/>
              <a:gd name="connsiteY1" fmla="*/ 0 h 6858000"/>
              <a:gd name="connsiteX2" fmla="*/ 12192000 w 12193200"/>
              <a:gd name="connsiteY2" fmla="*/ 4450556 h 6858000"/>
              <a:gd name="connsiteX3" fmla="*/ 7275670 w 12193200"/>
              <a:gd name="connsiteY3" fmla="*/ 6858000 h 6858000"/>
              <a:gd name="connsiteX4" fmla="*/ 0 w 12193200"/>
              <a:gd name="connsiteY4" fmla="*/ 6858000 h 6858000"/>
              <a:gd name="connsiteX5" fmla="*/ 0 w 12193200"/>
              <a:gd name="connsiteY5"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3200" h="6858000">
                <a:moveTo>
                  <a:pt x="0" y="0"/>
                </a:moveTo>
                <a:lnTo>
                  <a:pt x="12193200" y="0"/>
                </a:lnTo>
                <a:lnTo>
                  <a:pt x="12192000" y="4450556"/>
                </a:lnTo>
                <a:lnTo>
                  <a:pt x="7275670" y="6858000"/>
                </a:lnTo>
                <a:lnTo>
                  <a:pt x="0" y="6858000"/>
                </a:lnTo>
                <a:lnTo>
                  <a:pt x="0" y="0"/>
                </a:lnTo>
                <a:close/>
              </a:path>
            </a:pathLst>
          </a:custGeom>
          <a:solidFill>
            <a:srgbClr val="8FC18A"/>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lnSpc>
                <a:spcPct val="90000"/>
              </a:lnSpc>
            </a:pPr>
            <a:endParaRPr lang="da-DK" dirty="0">
              <a:latin typeface="Palatino Linotype" panose="02040502050505030304" pitchFamily="18" charset="0"/>
            </a:endParaRPr>
          </a:p>
        </p:txBody>
      </p:sp>
      <p:sp>
        <p:nvSpPr>
          <p:cNvPr id="19" name="Pladsholder til sidefod 18" hidden="1"/>
          <p:cNvSpPr>
            <a:spLocks noGrp="1"/>
          </p:cNvSpPr>
          <p:nvPr>
            <p:ph type="ftr" sz="quarter" idx="14"/>
          </p:nvPr>
        </p:nvSpPr>
        <p:spPr>
          <a:xfrm>
            <a:off x="2413338" y="6476400"/>
            <a:ext cx="7367084" cy="241200"/>
          </a:xfrm>
          <a:prstGeom prst="rect">
            <a:avLst/>
          </a:prstGeom>
        </p:spPr>
        <p:txBody>
          <a:bodyPr/>
          <a:lstStyle>
            <a:lvl1pPr>
              <a:defRPr sz="100"/>
            </a:lvl1pPr>
          </a:lstStyle>
          <a:p>
            <a:endParaRPr lang="da-DK" dirty="0"/>
          </a:p>
        </p:txBody>
      </p:sp>
      <p:sp>
        <p:nvSpPr>
          <p:cNvPr id="20" name="Pladsholder til slidenummer 19" hidden="1"/>
          <p:cNvSpPr>
            <a:spLocks noGrp="1"/>
          </p:cNvSpPr>
          <p:nvPr>
            <p:ph type="sldNum" sz="quarter" idx="15"/>
          </p:nvPr>
        </p:nvSpPr>
        <p:spPr/>
        <p:txBody>
          <a:bodyPr/>
          <a:lstStyle>
            <a:lvl1pPr>
              <a:defRPr>
                <a:solidFill>
                  <a:schemeClr val="bg1"/>
                </a:solidFill>
              </a:defRPr>
            </a:lvl1pPr>
          </a:lstStyle>
          <a:p>
            <a:r>
              <a:rPr lang="da-DK" dirty="0"/>
              <a:t>Side </a:t>
            </a:r>
            <a:fld id="{45D37B1E-C366-494F-A587-962AD9AABC83}" type="slidenum">
              <a:rPr lang="da-DK" smtClean="0"/>
              <a:pPr/>
              <a:t>‹nr.›</a:t>
            </a:fld>
            <a:endParaRPr lang="da-DK" dirty="0"/>
          </a:p>
        </p:txBody>
      </p:sp>
      <p:sp>
        <p:nvSpPr>
          <p:cNvPr id="8" name="PrimaryColor"/>
          <p:cNvSpPr txBox="1">
            <a:spLocks/>
          </p:cNvSpPr>
          <p:nvPr userDrawn="1"/>
        </p:nvSpPr>
        <p:spPr>
          <a:xfrm>
            <a:off x="0" y="2232000"/>
            <a:ext cx="8348400" cy="4629600"/>
          </a:xfrm>
          <a:custGeom>
            <a:avLst/>
            <a:gdLst>
              <a:gd name="connsiteX0" fmla="*/ 0 w 8345103"/>
              <a:gd name="connsiteY0" fmla="*/ 4634563 h 4634563"/>
              <a:gd name="connsiteX1" fmla="*/ 0 w 8345103"/>
              <a:gd name="connsiteY1" fmla="*/ 0 h 4634563"/>
              <a:gd name="connsiteX2" fmla="*/ 8345103 w 8345103"/>
              <a:gd name="connsiteY2" fmla="*/ 4634563 h 4634563"/>
              <a:gd name="connsiteX3" fmla="*/ 0 w 8345103"/>
              <a:gd name="connsiteY3" fmla="*/ 4634563 h 4634563"/>
              <a:gd name="connsiteX0" fmla="*/ 0 w 8345103"/>
              <a:gd name="connsiteY0" fmla="*/ 4634563 h 4634563"/>
              <a:gd name="connsiteX1" fmla="*/ 0 w 8345103"/>
              <a:gd name="connsiteY1" fmla="*/ 0 h 4634563"/>
              <a:gd name="connsiteX2" fmla="*/ 8345103 w 8345103"/>
              <a:gd name="connsiteY2" fmla="*/ 4634563 h 4634563"/>
              <a:gd name="connsiteX3" fmla="*/ 7275300 w 8345103"/>
              <a:gd name="connsiteY3" fmla="*/ 4632901 h 4634563"/>
              <a:gd name="connsiteX4" fmla="*/ 0 w 8345103"/>
              <a:gd name="connsiteY4" fmla="*/ 4634563 h 4634563"/>
              <a:gd name="connsiteX0" fmla="*/ 0 w 8348428"/>
              <a:gd name="connsiteY0" fmla="*/ 4634563 h 4634563"/>
              <a:gd name="connsiteX1" fmla="*/ 0 w 8348428"/>
              <a:gd name="connsiteY1" fmla="*/ 0 h 4634563"/>
              <a:gd name="connsiteX2" fmla="*/ 8348428 w 8348428"/>
              <a:gd name="connsiteY2" fmla="*/ 4105873 h 4634563"/>
              <a:gd name="connsiteX3" fmla="*/ 7275300 w 8348428"/>
              <a:gd name="connsiteY3" fmla="*/ 4632901 h 4634563"/>
              <a:gd name="connsiteX4" fmla="*/ 0 w 8348428"/>
              <a:gd name="connsiteY4" fmla="*/ 4634563 h 4634563"/>
              <a:gd name="connsiteX0" fmla="*/ 0 w 8348428"/>
              <a:gd name="connsiteY0" fmla="*/ 4624083 h 4624083"/>
              <a:gd name="connsiteX1" fmla="*/ 0 w 8348428"/>
              <a:gd name="connsiteY1" fmla="*/ 0 h 4624083"/>
              <a:gd name="connsiteX2" fmla="*/ 8348428 w 8348428"/>
              <a:gd name="connsiteY2" fmla="*/ 4095393 h 4624083"/>
              <a:gd name="connsiteX3" fmla="*/ 7275300 w 8348428"/>
              <a:gd name="connsiteY3" fmla="*/ 4622421 h 4624083"/>
              <a:gd name="connsiteX4" fmla="*/ 0 w 8348428"/>
              <a:gd name="connsiteY4" fmla="*/ 4624083 h 46240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348428" h="4624083">
                <a:moveTo>
                  <a:pt x="0" y="4624083"/>
                </a:moveTo>
                <a:lnTo>
                  <a:pt x="0" y="0"/>
                </a:lnTo>
                <a:lnTo>
                  <a:pt x="8348428" y="4095393"/>
                </a:lnTo>
                <a:lnTo>
                  <a:pt x="7275300" y="4622421"/>
                </a:lnTo>
                <a:lnTo>
                  <a:pt x="0" y="4624083"/>
                </a:lnTo>
                <a:close/>
              </a:path>
            </a:pathLst>
          </a:custGeom>
          <a:solidFill>
            <a:srgbClr val="006A83"/>
          </a:solidFill>
        </p:spPr>
        <p:txBody>
          <a:bodyPr vert="horz" lIns="432000" tIns="2610000" rIns="3816000" bIns="900000" rtlCol="0" anchor="t" anchorCtr="0">
            <a:noAutofit/>
          </a:bodyPr>
          <a:lstStyle>
            <a:lvl1pPr algn="l" defTabSz="914400" rtl="0" eaLnBrk="1" latinLnBrk="0" hangingPunct="1">
              <a:lnSpc>
                <a:spcPct val="88000"/>
              </a:lnSpc>
              <a:spcBef>
                <a:spcPct val="0"/>
              </a:spcBef>
              <a:buNone/>
              <a:defRPr sz="280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da-DK" sz="100" dirty="0">
                <a:solidFill>
                  <a:schemeClr val="tx2"/>
                </a:solidFill>
              </a:rPr>
              <a:t>.</a:t>
            </a:r>
          </a:p>
        </p:txBody>
      </p:sp>
      <p:sp>
        <p:nvSpPr>
          <p:cNvPr id="9" name="Titel 1"/>
          <p:cNvSpPr>
            <a:spLocks noGrp="1"/>
          </p:cNvSpPr>
          <p:nvPr>
            <p:ph type="title" hasCustomPrompt="1"/>
          </p:nvPr>
        </p:nvSpPr>
        <p:spPr>
          <a:xfrm>
            <a:off x="406800" y="4795200"/>
            <a:ext cx="4499058" cy="1731600"/>
          </a:xfrm>
        </p:spPr>
        <p:txBody>
          <a:bodyPr lIns="0" anchor="b" anchorCtr="0"/>
          <a:lstStyle>
            <a:lvl1pPr algn="l">
              <a:defRPr sz="2800">
                <a:solidFill>
                  <a:schemeClr val="bg1"/>
                </a:solidFill>
              </a:defRPr>
            </a:lvl1pPr>
          </a:lstStyle>
          <a:p>
            <a:r>
              <a:rPr lang="da-DK" dirty="0"/>
              <a:t>Kort titel </a:t>
            </a:r>
            <a:br>
              <a:rPr lang="da-DK" dirty="0"/>
            </a:br>
            <a:r>
              <a:rPr lang="da-DK" dirty="0"/>
              <a:t>Evt. dato/sted</a:t>
            </a:r>
            <a:br>
              <a:rPr lang="da-DK" dirty="0"/>
            </a:br>
            <a:r>
              <a:rPr lang="da-DK" dirty="0"/>
              <a:t>x</a:t>
            </a:r>
          </a:p>
        </p:txBody>
      </p:sp>
      <p:sp>
        <p:nvSpPr>
          <p:cNvPr id="13" name="SD_ART_Logo"/>
          <p:cNvSpPr/>
          <p:nvPr userDrawn="1"/>
        </p:nvSpPr>
        <p:spPr>
          <a:xfrm>
            <a:off x="10256400" y="6094800"/>
            <a:ext cx="1530000" cy="363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lnSpc>
                <a:spcPct val="90000"/>
              </a:lnSpc>
            </a:pPr>
            <a:endParaRPr lang="da-DK" dirty="0">
              <a:latin typeface="Palatino Linotype" panose="02040502050505030304" pitchFamily="18" charset="0"/>
            </a:endParaRPr>
          </a:p>
        </p:txBody>
      </p:sp>
      <p:pic>
        <p:nvPicPr>
          <p:cNvPr id="3" name="SD_ART_Logo_bmkArt">
            <a:extLst>
              <a:ext uri="{FF2B5EF4-FFF2-40B4-BE49-F238E27FC236}">
                <a16:creationId xmlns:a16="http://schemas.microsoft.com/office/drawing/2014/main" id="{7A1555B8-5C2C-440F-A59A-58A64BC3141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256400" y="6095742"/>
            <a:ext cx="1530000" cy="362658"/>
          </a:xfrm>
          <a:prstGeom prst="rect">
            <a:avLst/>
          </a:prstGeom>
        </p:spPr>
      </p:pic>
      <p:sp>
        <p:nvSpPr>
          <p:cNvPr id="10" name="SD_ART_Logo2"/>
          <p:cNvSpPr/>
          <p:nvPr userDrawn="1"/>
        </p:nvSpPr>
        <p:spPr>
          <a:xfrm>
            <a:off x="10753344" y="5544246"/>
            <a:ext cx="1032882" cy="914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lnSpc>
                <a:spcPct val="90000"/>
              </a:lnSpc>
            </a:pPr>
            <a:endParaRPr lang="da-DK" dirty="0">
              <a:latin typeface="Palatino Linotype" panose="02040502050505030304" pitchFamily="18" charset="0"/>
            </a:endParaRPr>
          </a:p>
        </p:txBody>
      </p:sp>
      <p:sp>
        <p:nvSpPr>
          <p:cNvPr id="12" name="SD_ART_Logo3"/>
          <p:cNvSpPr/>
          <p:nvPr userDrawn="1"/>
        </p:nvSpPr>
        <p:spPr>
          <a:xfrm>
            <a:off x="9757507" y="5860819"/>
            <a:ext cx="2028719" cy="59782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lnSpc>
                <a:spcPct val="90000"/>
              </a:lnSpc>
            </a:pPr>
            <a:endParaRPr lang="da-DK" dirty="0">
              <a:latin typeface="Palatino Linotype" panose="02040502050505030304" pitchFamily="18" charset="0"/>
            </a:endParaRPr>
          </a:p>
        </p:txBody>
      </p:sp>
    </p:spTree>
    <p:extLst>
      <p:ext uri="{BB962C8B-B14F-4D97-AF65-F5344CB8AC3E}">
        <p14:creationId xmlns:p14="http://schemas.microsoft.com/office/powerpoint/2010/main" val="3872338365"/>
      </p:ext>
    </p:extLst>
  </p:cSld>
  <p:clrMapOvr>
    <a:masterClrMapping/>
  </p:clrMapOvr>
  <p:extLst>
    <p:ext uri="{DCECCB84-F9BA-43D5-87BE-67443E8EF086}">
      <p15:sldGuideLst xmlns:p15="http://schemas.microsoft.com/office/powerpoint/2012/main">
        <p15:guide id="1" orient="horz" pos="4065" userDrawn="1">
          <p15:clr>
            <a:srgbClr val="000000"/>
          </p15:clr>
        </p15:guide>
        <p15:guide id="3" pos="7423" userDrawn="1">
          <p15:clr>
            <a:srgbClr val="000000"/>
          </p15:clr>
        </p15:guide>
        <p15:guide id="4" pos="257" userDrawn="1">
          <p15:clr>
            <a:srgbClr val="00000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illede med tekst (IV)">
    <p:spTree>
      <p:nvGrpSpPr>
        <p:cNvPr id="1" name=""/>
        <p:cNvGrpSpPr/>
        <p:nvPr/>
      </p:nvGrpSpPr>
      <p:grpSpPr>
        <a:xfrm>
          <a:off x="0" y="0"/>
          <a:ext cx="0" cy="0"/>
          <a:chOff x="0" y="0"/>
          <a:chExt cx="0" cy="0"/>
        </a:xfrm>
      </p:grpSpPr>
      <p:sp>
        <p:nvSpPr>
          <p:cNvPr id="4" name="Hvid baggrund"/>
          <p:cNvSpPr/>
          <p:nvPr userDrawn="1"/>
        </p:nvSpPr>
        <p:spPr>
          <a:xfrm>
            <a:off x="0" y="0"/>
            <a:ext cx="121896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lnSpc>
                <a:spcPct val="90000"/>
              </a:lnSpc>
            </a:pPr>
            <a:endParaRPr lang="da-DK" dirty="0">
              <a:latin typeface="Palatino Linotype" panose="02040502050505030304" pitchFamily="18" charset="0"/>
            </a:endParaRPr>
          </a:p>
        </p:txBody>
      </p:sp>
      <p:sp>
        <p:nvSpPr>
          <p:cNvPr id="6" name="Pladsholder til billede 2"/>
          <p:cNvSpPr>
            <a:spLocks noGrp="1"/>
          </p:cNvSpPr>
          <p:nvPr>
            <p:ph type="pic" sz="quarter" idx="11" hasCustomPrompt="1"/>
          </p:nvPr>
        </p:nvSpPr>
        <p:spPr>
          <a:xfrm>
            <a:off x="0" y="0"/>
            <a:ext cx="12189600" cy="6858000"/>
          </a:xfrm>
          <a:solidFill>
            <a:srgbClr val="D2D3D4"/>
          </a:solidFill>
        </p:spPr>
        <p:txBody>
          <a:bodyPr tIns="792000" anchor="ctr" anchorCtr="0"/>
          <a:lstStyle>
            <a:lvl1pPr algn="ctr">
              <a:buNone/>
              <a:defRPr sz="1800"/>
            </a:lvl1pPr>
          </a:lstStyle>
          <a:p>
            <a:r>
              <a:rPr lang="da-DK" noProof="1"/>
              <a:t>Klik her og indsæt billede via Vælg billeder- eller Rediger-knapperne</a:t>
            </a:r>
          </a:p>
        </p:txBody>
      </p:sp>
      <p:sp>
        <p:nvSpPr>
          <p:cNvPr id="2" name="Titel 1"/>
          <p:cNvSpPr>
            <a:spLocks noGrp="1"/>
          </p:cNvSpPr>
          <p:nvPr>
            <p:ph type="title" hasCustomPrompt="1"/>
          </p:nvPr>
        </p:nvSpPr>
        <p:spPr>
          <a:xfrm>
            <a:off x="8098971" y="428"/>
            <a:ext cx="2699646" cy="1818339"/>
          </a:xfrm>
          <a:custGeom>
            <a:avLst/>
            <a:gdLst>
              <a:gd name="connsiteX0" fmla="*/ 0 w 10000"/>
              <a:gd name="connsiteY0" fmla="*/ 0 h 10000"/>
              <a:gd name="connsiteX1" fmla="*/ 10000 w 10000"/>
              <a:gd name="connsiteY1" fmla="*/ 0 h 10000"/>
              <a:gd name="connsiteX2" fmla="*/ 5000 w 10000"/>
              <a:gd name="connsiteY2" fmla="*/ 10000 h 10000"/>
              <a:gd name="connsiteX3" fmla="*/ 0 w 10000"/>
              <a:gd name="connsiteY3" fmla="*/ 0 h 10000"/>
              <a:gd name="connsiteX0" fmla="*/ 0 w 10000"/>
              <a:gd name="connsiteY0" fmla="*/ 0 h 9837"/>
              <a:gd name="connsiteX1" fmla="*/ 10000 w 10000"/>
              <a:gd name="connsiteY1" fmla="*/ 0 h 9837"/>
              <a:gd name="connsiteX2" fmla="*/ 6638 w 10000"/>
              <a:gd name="connsiteY2" fmla="*/ 9837 h 9837"/>
              <a:gd name="connsiteX3" fmla="*/ 0 w 10000"/>
              <a:gd name="connsiteY3" fmla="*/ 0 h 9837"/>
            </a:gdLst>
            <a:ahLst/>
            <a:cxnLst>
              <a:cxn ang="0">
                <a:pos x="connsiteX0" y="connsiteY0"/>
              </a:cxn>
              <a:cxn ang="0">
                <a:pos x="connsiteX1" y="connsiteY1"/>
              </a:cxn>
              <a:cxn ang="0">
                <a:pos x="connsiteX2" y="connsiteY2"/>
              </a:cxn>
              <a:cxn ang="0">
                <a:pos x="connsiteX3" y="connsiteY3"/>
              </a:cxn>
            </a:cxnLst>
            <a:rect l="l" t="t" r="r" b="b"/>
            <a:pathLst>
              <a:path w="10000" h="9837">
                <a:moveTo>
                  <a:pt x="0" y="0"/>
                </a:moveTo>
                <a:lnTo>
                  <a:pt x="10000" y="0"/>
                </a:lnTo>
                <a:lnTo>
                  <a:pt x="6638" y="9837"/>
                </a:lnTo>
                <a:lnTo>
                  <a:pt x="0" y="0"/>
                </a:lnTo>
                <a:close/>
              </a:path>
            </a:pathLst>
          </a:custGeom>
          <a:solidFill>
            <a:schemeClr val="bg1"/>
          </a:solidFill>
        </p:spPr>
        <p:txBody>
          <a:bodyPr lIns="540000" tIns="216000" rIns="216000" bIns="0" anchor="t" anchorCtr="0">
            <a:normAutofit/>
          </a:bodyPr>
          <a:lstStyle>
            <a:lvl1pPr algn="ctr">
              <a:defRPr sz="1600" baseline="0">
                <a:solidFill>
                  <a:schemeClr val="tx1"/>
                </a:solidFill>
                <a:latin typeface="+mn-lt"/>
              </a:defRPr>
            </a:lvl1pPr>
          </a:lstStyle>
          <a:p>
            <a:r>
              <a:rPr lang="da-DK" dirty="0"/>
              <a:t>Indsæt kort  billedtekst, vælg evt. ny fyldfarve</a:t>
            </a:r>
          </a:p>
        </p:txBody>
      </p:sp>
      <p:sp>
        <p:nvSpPr>
          <p:cNvPr id="3" name="Pladsholder til diasnummer 2" hidden="1"/>
          <p:cNvSpPr>
            <a:spLocks noGrp="1"/>
          </p:cNvSpPr>
          <p:nvPr>
            <p:ph type="sldNum" sz="quarter" idx="10"/>
          </p:nvPr>
        </p:nvSpPr>
        <p:spPr/>
        <p:txBody>
          <a:bodyPr/>
          <a:lstStyle/>
          <a:p>
            <a:r>
              <a:rPr lang="da-DK" dirty="0"/>
              <a:t>Side </a:t>
            </a:r>
            <a:fld id="{45D37B1E-C366-494F-A587-962AD9AABC83}" type="slidenum">
              <a:rPr lang="da-DK" smtClean="0"/>
              <a:pPr/>
              <a:t>‹nr.›</a:t>
            </a:fld>
            <a:endParaRPr lang="da-DK" dirty="0"/>
          </a:p>
        </p:txBody>
      </p:sp>
    </p:spTree>
    <p:extLst>
      <p:ext uri="{BB962C8B-B14F-4D97-AF65-F5344CB8AC3E}">
        <p14:creationId xmlns:p14="http://schemas.microsoft.com/office/powerpoint/2010/main" val="5174936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Forside (I)">
    <p:spTree>
      <p:nvGrpSpPr>
        <p:cNvPr id="1" name=""/>
        <p:cNvGrpSpPr/>
        <p:nvPr/>
      </p:nvGrpSpPr>
      <p:grpSpPr>
        <a:xfrm>
          <a:off x="0" y="0"/>
          <a:ext cx="0" cy="0"/>
          <a:chOff x="0" y="0"/>
          <a:chExt cx="0" cy="0"/>
        </a:xfrm>
      </p:grpSpPr>
      <p:sp>
        <p:nvSpPr>
          <p:cNvPr id="10" name="SecondaryColor"/>
          <p:cNvSpPr/>
          <p:nvPr userDrawn="1"/>
        </p:nvSpPr>
        <p:spPr>
          <a:xfrm>
            <a:off x="0" y="0"/>
            <a:ext cx="12196160" cy="6858000"/>
          </a:xfrm>
          <a:custGeom>
            <a:avLst/>
            <a:gdLst>
              <a:gd name="connsiteX0" fmla="*/ 0 w 12193200"/>
              <a:gd name="connsiteY0" fmla="*/ 0 h 6858000"/>
              <a:gd name="connsiteX1" fmla="*/ 12193200 w 12193200"/>
              <a:gd name="connsiteY1" fmla="*/ 0 h 6858000"/>
              <a:gd name="connsiteX2" fmla="*/ 12193200 w 12193200"/>
              <a:gd name="connsiteY2" fmla="*/ 6858000 h 6858000"/>
              <a:gd name="connsiteX3" fmla="*/ 0 w 12193200"/>
              <a:gd name="connsiteY3" fmla="*/ 6858000 h 6858000"/>
              <a:gd name="connsiteX4" fmla="*/ 0 w 12193200"/>
              <a:gd name="connsiteY4" fmla="*/ 0 h 6858000"/>
              <a:gd name="connsiteX0" fmla="*/ 0 w 12193200"/>
              <a:gd name="connsiteY0" fmla="*/ 0 h 6858000"/>
              <a:gd name="connsiteX1" fmla="*/ 12193200 w 12193200"/>
              <a:gd name="connsiteY1" fmla="*/ 0 h 6858000"/>
              <a:gd name="connsiteX2" fmla="*/ 12193200 w 12193200"/>
              <a:gd name="connsiteY2" fmla="*/ 6858000 h 6858000"/>
              <a:gd name="connsiteX3" fmla="*/ 7260431 w 12193200"/>
              <a:gd name="connsiteY3" fmla="*/ 6858000 h 6858000"/>
              <a:gd name="connsiteX4" fmla="*/ 0 w 12193200"/>
              <a:gd name="connsiteY4" fmla="*/ 6858000 h 6858000"/>
              <a:gd name="connsiteX5" fmla="*/ 0 w 12193200"/>
              <a:gd name="connsiteY5" fmla="*/ 0 h 6858000"/>
              <a:gd name="connsiteX0" fmla="*/ 0 w 12193200"/>
              <a:gd name="connsiteY0" fmla="*/ 0 h 6858000"/>
              <a:gd name="connsiteX1" fmla="*/ 12193200 w 12193200"/>
              <a:gd name="connsiteY1" fmla="*/ 0 h 6858000"/>
              <a:gd name="connsiteX2" fmla="*/ 12192000 w 12193200"/>
              <a:gd name="connsiteY2" fmla="*/ 4450556 h 6858000"/>
              <a:gd name="connsiteX3" fmla="*/ 12193200 w 12193200"/>
              <a:gd name="connsiteY3" fmla="*/ 6858000 h 6858000"/>
              <a:gd name="connsiteX4" fmla="*/ 7260431 w 12193200"/>
              <a:gd name="connsiteY4" fmla="*/ 6858000 h 6858000"/>
              <a:gd name="connsiteX5" fmla="*/ 0 w 12193200"/>
              <a:gd name="connsiteY5" fmla="*/ 6858000 h 6858000"/>
              <a:gd name="connsiteX6" fmla="*/ 0 w 12193200"/>
              <a:gd name="connsiteY6" fmla="*/ 0 h 6858000"/>
              <a:gd name="connsiteX0" fmla="*/ 0 w 12193200"/>
              <a:gd name="connsiteY0" fmla="*/ 0 h 6858000"/>
              <a:gd name="connsiteX1" fmla="*/ 12193200 w 12193200"/>
              <a:gd name="connsiteY1" fmla="*/ 0 h 6858000"/>
              <a:gd name="connsiteX2" fmla="*/ 12192000 w 12193200"/>
              <a:gd name="connsiteY2" fmla="*/ 4450556 h 6858000"/>
              <a:gd name="connsiteX3" fmla="*/ 7260431 w 12193200"/>
              <a:gd name="connsiteY3" fmla="*/ 6858000 h 6858000"/>
              <a:gd name="connsiteX4" fmla="*/ 0 w 12193200"/>
              <a:gd name="connsiteY4" fmla="*/ 6858000 h 6858000"/>
              <a:gd name="connsiteX5" fmla="*/ 0 w 12193200"/>
              <a:gd name="connsiteY5" fmla="*/ 0 h 6858000"/>
              <a:gd name="connsiteX0" fmla="*/ 0 w 12193200"/>
              <a:gd name="connsiteY0" fmla="*/ 0 h 6858000"/>
              <a:gd name="connsiteX1" fmla="*/ 12193200 w 12193200"/>
              <a:gd name="connsiteY1" fmla="*/ 0 h 6858000"/>
              <a:gd name="connsiteX2" fmla="*/ 12192000 w 12193200"/>
              <a:gd name="connsiteY2" fmla="*/ 1911246 h 6858000"/>
              <a:gd name="connsiteX3" fmla="*/ 12192000 w 12193200"/>
              <a:gd name="connsiteY3" fmla="*/ 4450556 h 6858000"/>
              <a:gd name="connsiteX4" fmla="*/ 7260431 w 12193200"/>
              <a:gd name="connsiteY4" fmla="*/ 6858000 h 6858000"/>
              <a:gd name="connsiteX5" fmla="*/ 0 w 12193200"/>
              <a:gd name="connsiteY5" fmla="*/ 6858000 h 6858000"/>
              <a:gd name="connsiteX6" fmla="*/ 0 w 12193200"/>
              <a:gd name="connsiteY6" fmla="*/ 0 h 6858000"/>
              <a:gd name="connsiteX0" fmla="*/ 0 w 12193200"/>
              <a:gd name="connsiteY0" fmla="*/ 0 h 6858000"/>
              <a:gd name="connsiteX1" fmla="*/ 12193200 w 12193200"/>
              <a:gd name="connsiteY1" fmla="*/ 0 h 6858000"/>
              <a:gd name="connsiteX2" fmla="*/ 12192000 w 12193200"/>
              <a:gd name="connsiteY2" fmla="*/ 1911246 h 6858000"/>
              <a:gd name="connsiteX3" fmla="*/ 7260431 w 12193200"/>
              <a:gd name="connsiteY3" fmla="*/ 6858000 h 6858000"/>
              <a:gd name="connsiteX4" fmla="*/ 0 w 12193200"/>
              <a:gd name="connsiteY4" fmla="*/ 6858000 h 6858000"/>
              <a:gd name="connsiteX5" fmla="*/ 0 w 12193200"/>
              <a:gd name="connsiteY5" fmla="*/ 0 h 6858000"/>
              <a:gd name="connsiteX0" fmla="*/ 0 w 12193200"/>
              <a:gd name="connsiteY0" fmla="*/ 0 h 6858000"/>
              <a:gd name="connsiteX1" fmla="*/ 12193200 w 12193200"/>
              <a:gd name="connsiteY1" fmla="*/ 0 h 6858000"/>
              <a:gd name="connsiteX2" fmla="*/ 12192000 w 12193200"/>
              <a:gd name="connsiteY2" fmla="*/ 1911246 h 6858000"/>
              <a:gd name="connsiteX3" fmla="*/ 7272721 w 12193200"/>
              <a:gd name="connsiteY3" fmla="*/ 6858000 h 6858000"/>
              <a:gd name="connsiteX4" fmla="*/ 0 w 12193200"/>
              <a:gd name="connsiteY4" fmla="*/ 6858000 h 6858000"/>
              <a:gd name="connsiteX5" fmla="*/ 0 w 12193200"/>
              <a:gd name="connsiteY5" fmla="*/ 0 h 6858000"/>
              <a:gd name="connsiteX0" fmla="*/ 0 w 12193200"/>
              <a:gd name="connsiteY0" fmla="*/ 0 h 6858000"/>
              <a:gd name="connsiteX1" fmla="*/ 12193200 w 12193200"/>
              <a:gd name="connsiteY1" fmla="*/ 0 h 6858000"/>
              <a:gd name="connsiteX2" fmla="*/ 12192000 w 12193200"/>
              <a:gd name="connsiteY2" fmla="*/ 1906330 h 6858000"/>
              <a:gd name="connsiteX3" fmla="*/ 7272721 w 12193200"/>
              <a:gd name="connsiteY3" fmla="*/ 6858000 h 6858000"/>
              <a:gd name="connsiteX4" fmla="*/ 0 w 12193200"/>
              <a:gd name="connsiteY4" fmla="*/ 6858000 h 6858000"/>
              <a:gd name="connsiteX5" fmla="*/ 0 w 12193200"/>
              <a:gd name="connsiteY5" fmla="*/ 0 h 6858000"/>
              <a:gd name="connsiteX0" fmla="*/ 0 w 12194458"/>
              <a:gd name="connsiteY0" fmla="*/ 0 h 6858000"/>
              <a:gd name="connsiteX1" fmla="*/ 12193200 w 12194458"/>
              <a:gd name="connsiteY1" fmla="*/ 0 h 6858000"/>
              <a:gd name="connsiteX2" fmla="*/ 12194458 w 12194458"/>
              <a:gd name="connsiteY2" fmla="*/ 1894040 h 6858000"/>
              <a:gd name="connsiteX3" fmla="*/ 7272721 w 12194458"/>
              <a:gd name="connsiteY3" fmla="*/ 6858000 h 6858000"/>
              <a:gd name="connsiteX4" fmla="*/ 0 w 12194458"/>
              <a:gd name="connsiteY4" fmla="*/ 6858000 h 6858000"/>
              <a:gd name="connsiteX5" fmla="*/ 0 w 12194458"/>
              <a:gd name="connsiteY5" fmla="*/ 0 h 6858000"/>
              <a:gd name="connsiteX0" fmla="*/ 0 w 12204732"/>
              <a:gd name="connsiteY0" fmla="*/ 0 h 6858000"/>
              <a:gd name="connsiteX1" fmla="*/ 12193200 w 12204732"/>
              <a:gd name="connsiteY1" fmla="*/ 0 h 6858000"/>
              <a:gd name="connsiteX2" fmla="*/ 12204732 w 12204732"/>
              <a:gd name="connsiteY2" fmla="*/ 1883766 h 6858000"/>
              <a:gd name="connsiteX3" fmla="*/ 7272721 w 12204732"/>
              <a:gd name="connsiteY3" fmla="*/ 6858000 h 6858000"/>
              <a:gd name="connsiteX4" fmla="*/ 0 w 12204732"/>
              <a:gd name="connsiteY4" fmla="*/ 6858000 h 6858000"/>
              <a:gd name="connsiteX5" fmla="*/ 0 w 12204732"/>
              <a:gd name="connsiteY5" fmla="*/ 0 h 6858000"/>
              <a:gd name="connsiteX0" fmla="*/ 0 w 12196160"/>
              <a:gd name="connsiteY0" fmla="*/ 0 h 6858000"/>
              <a:gd name="connsiteX1" fmla="*/ 12193200 w 12196160"/>
              <a:gd name="connsiteY1" fmla="*/ 0 h 6858000"/>
              <a:gd name="connsiteX2" fmla="*/ 12196160 w 12196160"/>
              <a:gd name="connsiteY2" fmla="*/ 1883766 h 6858000"/>
              <a:gd name="connsiteX3" fmla="*/ 7272721 w 12196160"/>
              <a:gd name="connsiteY3" fmla="*/ 6858000 h 6858000"/>
              <a:gd name="connsiteX4" fmla="*/ 0 w 12196160"/>
              <a:gd name="connsiteY4" fmla="*/ 6858000 h 6858000"/>
              <a:gd name="connsiteX5" fmla="*/ 0 w 12196160"/>
              <a:gd name="connsiteY5"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6160" h="6858000">
                <a:moveTo>
                  <a:pt x="0" y="0"/>
                </a:moveTo>
                <a:lnTo>
                  <a:pt x="12193200" y="0"/>
                </a:lnTo>
                <a:cubicBezTo>
                  <a:pt x="12193619" y="631347"/>
                  <a:pt x="12195741" y="1252419"/>
                  <a:pt x="12196160" y="1883766"/>
                </a:cubicBezTo>
                <a:lnTo>
                  <a:pt x="7272721" y="6858000"/>
                </a:lnTo>
                <a:lnTo>
                  <a:pt x="0" y="6858000"/>
                </a:lnTo>
                <a:lnTo>
                  <a:pt x="0" y="0"/>
                </a:lnTo>
                <a:close/>
              </a:path>
            </a:pathLst>
          </a:custGeom>
          <a:solidFill>
            <a:srgbClr val="C7E4F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lnSpc>
                <a:spcPct val="90000"/>
              </a:lnSpc>
            </a:pPr>
            <a:endParaRPr lang="da-DK" dirty="0">
              <a:latin typeface="Palatino Linotype" panose="02040502050505030304" pitchFamily="18" charset="0"/>
            </a:endParaRPr>
          </a:p>
        </p:txBody>
      </p:sp>
      <p:sp>
        <p:nvSpPr>
          <p:cNvPr id="8" name="PrimaryColor"/>
          <p:cNvSpPr txBox="1">
            <a:spLocks/>
          </p:cNvSpPr>
          <p:nvPr userDrawn="1"/>
        </p:nvSpPr>
        <p:spPr>
          <a:xfrm>
            <a:off x="0" y="858644"/>
            <a:ext cx="8880810" cy="6002956"/>
          </a:xfrm>
          <a:custGeom>
            <a:avLst/>
            <a:gdLst>
              <a:gd name="connsiteX0" fmla="*/ 0 w 8345103"/>
              <a:gd name="connsiteY0" fmla="*/ 4634563 h 4634563"/>
              <a:gd name="connsiteX1" fmla="*/ 0 w 8345103"/>
              <a:gd name="connsiteY1" fmla="*/ 0 h 4634563"/>
              <a:gd name="connsiteX2" fmla="*/ 8345103 w 8345103"/>
              <a:gd name="connsiteY2" fmla="*/ 4634563 h 4634563"/>
              <a:gd name="connsiteX3" fmla="*/ 0 w 8345103"/>
              <a:gd name="connsiteY3" fmla="*/ 4634563 h 4634563"/>
              <a:gd name="connsiteX0" fmla="*/ 0 w 8345103"/>
              <a:gd name="connsiteY0" fmla="*/ 4634563 h 4634563"/>
              <a:gd name="connsiteX1" fmla="*/ 0 w 8345103"/>
              <a:gd name="connsiteY1" fmla="*/ 0 h 4634563"/>
              <a:gd name="connsiteX2" fmla="*/ 8345103 w 8345103"/>
              <a:gd name="connsiteY2" fmla="*/ 4634563 h 4634563"/>
              <a:gd name="connsiteX3" fmla="*/ 7275300 w 8345103"/>
              <a:gd name="connsiteY3" fmla="*/ 4632901 h 4634563"/>
              <a:gd name="connsiteX4" fmla="*/ 0 w 8345103"/>
              <a:gd name="connsiteY4" fmla="*/ 4634563 h 4634563"/>
              <a:gd name="connsiteX0" fmla="*/ 0 w 8348428"/>
              <a:gd name="connsiteY0" fmla="*/ 4634563 h 4634563"/>
              <a:gd name="connsiteX1" fmla="*/ 0 w 8348428"/>
              <a:gd name="connsiteY1" fmla="*/ 0 h 4634563"/>
              <a:gd name="connsiteX2" fmla="*/ 8348428 w 8348428"/>
              <a:gd name="connsiteY2" fmla="*/ 4105873 h 4634563"/>
              <a:gd name="connsiteX3" fmla="*/ 7275300 w 8348428"/>
              <a:gd name="connsiteY3" fmla="*/ 4632901 h 4634563"/>
              <a:gd name="connsiteX4" fmla="*/ 0 w 8348428"/>
              <a:gd name="connsiteY4" fmla="*/ 4634563 h 4634563"/>
              <a:gd name="connsiteX0" fmla="*/ 0 w 8348428"/>
              <a:gd name="connsiteY0" fmla="*/ 4624083 h 4624083"/>
              <a:gd name="connsiteX1" fmla="*/ 0 w 8348428"/>
              <a:gd name="connsiteY1" fmla="*/ 0 h 4624083"/>
              <a:gd name="connsiteX2" fmla="*/ 8348428 w 8348428"/>
              <a:gd name="connsiteY2" fmla="*/ 4095393 h 4624083"/>
              <a:gd name="connsiteX3" fmla="*/ 7275300 w 8348428"/>
              <a:gd name="connsiteY3" fmla="*/ 4622421 h 4624083"/>
              <a:gd name="connsiteX4" fmla="*/ 0 w 8348428"/>
              <a:gd name="connsiteY4" fmla="*/ 4624083 h 4624083"/>
              <a:gd name="connsiteX0" fmla="*/ 0 w 8894656"/>
              <a:gd name="connsiteY0" fmla="*/ 4624083 h 4624083"/>
              <a:gd name="connsiteX1" fmla="*/ 0 w 8894656"/>
              <a:gd name="connsiteY1" fmla="*/ 0 h 4624083"/>
              <a:gd name="connsiteX2" fmla="*/ 8894656 w 8894656"/>
              <a:gd name="connsiteY2" fmla="*/ 3372433 h 4624083"/>
              <a:gd name="connsiteX3" fmla="*/ 7275300 w 8894656"/>
              <a:gd name="connsiteY3" fmla="*/ 4622421 h 4624083"/>
              <a:gd name="connsiteX4" fmla="*/ 0 w 8894656"/>
              <a:gd name="connsiteY4" fmla="*/ 4624083 h 4624083"/>
              <a:gd name="connsiteX0" fmla="*/ 0 w 8882585"/>
              <a:gd name="connsiteY0" fmla="*/ 4624083 h 4624083"/>
              <a:gd name="connsiteX1" fmla="*/ 0 w 8882585"/>
              <a:gd name="connsiteY1" fmla="*/ 0 h 4624083"/>
              <a:gd name="connsiteX2" fmla="*/ 8882585 w 8882585"/>
              <a:gd name="connsiteY2" fmla="*/ 3365460 h 4624083"/>
              <a:gd name="connsiteX3" fmla="*/ 7275300 w 8882585"/>
              <a:gd name="connsiteY3" fmla="*/ 4622421 h 4624083"/>
              <a:gd name="connsiteX4" fmla="*/ 0 w 8882585"/>
              <a:gd name="connsiteY4" fmla="*/ 4624083 h 4624083"/>
              <a:gd name="connsiteX0" fmla="*/ 0 w 8885603"/>
              <a:gd name="connsiteY0" fmla="*/ 4624083 h 4624083"/>
              <a:gd name="connsiteX1" fmla="*/ 0 w 8885603"/>
              <a:gd name="connsiteY1" fmla="*/ 0 h 4624083"/>
              <a:gd name="connsiteX2" fmla="*/ 8885603 w 8885603"/>
              <a:gd name="connsiteY2" fmla="*/ 3367785 h 4624083"/>
              <a:gd name="connsiteX3" fmla="*/ 7275300 w 8885603"/>
              <a:gd name="connsiteY3" fmla="*/ 4622421 h 4624083"/>
              <a:gd name="connsiteX4" fmla="*/ 0 w 8885603"/>
              <a:gd name="connsiteY4" fmla="*/ 4624083 h 4624083"/>
              <a:gd name="connsiteX0" fmla="*/ 0 w 8878459"/>
              <a:gd name="connsiteY0" fmla="*/ 4624083 h 4624083"/>
              <a:gd name="connsiteX1" fmla="*/ 0 w 8878459"/>
              <a:gd name="connsiteY1" fmla="*/ 0 h 4624083"/>
              <a:gd name="connsiteX2" fmla="*/ 8878459 w 8878459"/>
              <a:gd name="connsiteY2" fmla="*/ 3362283 h 4624083"/>
              <a:gd name="connsiteX3" fmla="*/ 7275300 w 8878459"/>
              <a:gd name="connsiteY3" fmla="*/ 4622421 h 4624083"/>
              <a:gd name="connsiteX4" fmla="*/ 0 w 8878459"/>
              <a:gd name="connsiteY4" fmla="*/ 4624083 h 4624083"/>
              <a:gd name="connsiteX0" fmla="*/ 0 w 8878459"/>
              <a:gd name="connsiteY0" fmla="*/ 4624083 h 4624083"/>
              <a:gd name="connsiteX1" fmla="*/ 0 w 8878459"/>
              <a:gd name="connsiteY1" fmla="*/ 0 h 4624083"/>
              <a:gd name="connsiteX2" fmla="*/ 8878459 w 8878459"/>
              <a:gd name="connsiteY2" fmla="*/ 3364118 h 4624083"/>
              <a:gd name="connsiteX3" fmla="*/ 7275300 w 8878459"/>
              <a:gd name="connsiteY3" fmla="*/ 4622421 h 4624083"/>
              <a:gd name="connsiteX4" fmla="*/ 0 w 8878459"/>
              <a:gd name="connsiteY4" fmla="*/ 4624083 h 4624083"/>
              <a:gd name="connsiteX0" fmla="*/ 0 w 8880840"/>
              <a:gd name="connsiteY0" fmla="*/ 4624083 h 4624083"/>
              <a:gd name="connsiteX1" fmla="*/ 0 w 8880840"/>
              <a:gd name="connsiteY1" fmla="*/ 0 h 4624083"/>
              <a:gd name="connsiteX2" fmla="*/ 8880840 w 8880840"/>
              <a:gd name="connsiteY2" fmla="*/ 3365952 h 4624083"/>
              <a:gd name="connsiteX3" fmla="*/ 7275300 w 8880840"/>
              <a:gd name="connsiteY3" fmla="*/ 4622421 h 4624083"/>
              <a:gd name="connsiteX4" fmla="*/ 0 w 8880840"/>
              <a:gd name="connsiteY4" fmla="*/ 4624083 h 46240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880840" h="4624083">
                <a:moveTo>
                  <a:pt x="0" y="4624083"/>
                </a:moveTo>
                <a:lnTo>
                  <a:pt x="0" y="0"/>
                </a:lnTo>
                <a:lnTo>
                  <a:pt x="8880840" y="3365952"/>
                </a:lnTo>
                <a:lnTo>
                  <a:pt x="7275300" y="4622421"/>
                </a:lnTo>
                <a:lnTo>
                  <a:pt x="0" y="4624083"/>
                </a:lnTo>
                <a:close/>
              </a:path>
            </a:pathLst>
          </a:custGeom>
          <a:solidFill>
            <a:srgbClr val="006A83"/>
          </a:solidFill>
        </p:spPr>
        <p:txBody>
          <a:bodyPr vert="horz" lIns="720000" tIns="3960000" rIns="2016000" bIns="900000" rtlCol="0" anchor="t" anchorCtr="0">
            <a:noAutofit/>
          </a:bodyPr>
          <a:lstStyle>
            <a:lvl1pPr algn="l" defTabSz="914400" rtl="0" eaLnBrk="1" latinLnBrk="0" hangingPunct="1">
              <a:lnSpc>
                <a:spcPct val="88000"/>
              </a:lnSpc>
              <a:spcBef>
                <a:spcPct val="0"/>
              </a:spcBef>
              <a:buNone/>
              <a:defRPr sz="280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endParaRPr lang="da-DK" noProof="0" dirty="0"/>
          </a:p>
        </p:txBody>
      </p:sp>
      <p:sp>
        <p:nvSpPr>
          <p:cNvPr id="4" name="Titel 1"/>
          <p:cNvSpPr>
            <a:spLocks noGrp="1"/>
          </p:cNvSpPr>
          <p:nvPr>
            <p:ph type="title" hasCustomPrompt="1"/>
          </p:nvPr>
        </p:nvSpPr>
        <p:spPr>
          <a:xfrm>
            <a:off x="406800" y="4795200"/>
            <a:ext cx="6120000" cy="1731600"/>
          </a:xfrm>
        </p:spPr>
        <p:txBody>
          <a:bodyPr lIns="0" anchor="b" anchorCtr="0"/>
          <a:lstStyle>
            <a:lvl1pPr algn="l">
              <a:defRPr sz="2800">
                <a:solidFill>
                  <a:schemeClr val="bg1"/>
                </a:solidFill>
              </a:defRPr>
            </a:lvl1pPr>
          </a:lstStyle>
          <a:p>
            <a:r>
              <a:rPr lang="da-DK" dirty="0"/>
              <a:t>Kort titel </a:t>
            </a:r>
            <a:br>
              <a:rPr lang="da-DK" dirty="0"/>
            </a:br>
            <a:r>
              <a:rPr lang="da-DK" dirty="0"/>
              <a:t>Evt. dato/sted</a:t>
            </a:r>
            <a:br>
              <a:rPr lang="da-DK" dirty="0"/>
            </a:br>
            <a:r>
              <a:rPr lang="da-DK" dirty="0"/>
              <a:t>x</a:t>
            </a:r>
          </a:p>
        </p:txBody>
      </p:sp>
      <p:sp>
        <p:nvSpPr>
          <p:cNvPr id="20" name="Pladsholder til slidenummer 19" hidden="1"/>
          <p:cNvSpPr>
            <a:spLocks noGrp="1"/>
          </p:cNvSpPr>
          <p:nvPr>
            <p:ph type="sldNum" sz="quarter" idx="15"/>
          </p:nvPr>
        </p:nvSpPr>
        <p:spPr/>
        <p:txBody>
          <a:bodyPr/>
          <a:lstStyle>
            <a:lvl1pPr>
              <a:defRPr>
                <a:solidFill>
                  <a:schemeClr val="bg1"/>
                </a:solidFill>
              </a:defRPr>
            </a:lvl1pPr>
          </a:lstStyle>
          <a:p>
            <a:r>
              <a:rPr lang="da-DK" dirty="0"/>
              <a:t>Side </a:t>
            </a:r>
            <a:fld id="{45D37B1E-C366-494F-A587-962AD9AABC83}" type="slidenum">
              <a:rPr lang="da-DK" smtClean="0"/>
              <a:pPr/>
              <a:t>‹nr.›</a:t>
            </a:fld>
            <a:endParaRPr lang="da-DK" dirty="0"/>
          </a:p>
        </p:txBody>
      </p:sp>
      <p:sp>
        <p:nvSpPr>
          <p:cNvPr id="12" name="SD_ART_Logo"/>
          <p:cNvSpPr/>
          <p:nvPr userDrawn="1"/>
        </p:nvSpPr>
        <p:spPr>
          <a:xfrm>
            <a:off x="10256400" y="6094800"/>
            <a:ext cx="1530000" cy="363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lnSpc>
                <a:spcPct val="90000"/>
              </a:lnSpc>
            </a:pPr>
            <a:endParaRPr lang="da-DK" dirty="0">
              <a:latin typeface="Palatino Linotype" panose="02040502050505030304" pitchFamily="18" charset="0"/>
            </a:endParaRPr>
          </a:p>
        </p:txBody>
      </p:sp>
      <p:pic>
        <p:nvPicPr>
          <p:cNvPr id="3" name="SD_ART_Logo_bmkArt">
            <a:extLst>
              <a:ext uri="{FF2B5EF4-FFF2-40B4-BE49-F238E27FC236}">
                <a16:creationId xmlns:a16="http://schemas.microsoft.com/office/drawing/2014/main" id="{52D8306C-CC32-41B8-A125-FC758D92EE25}"/>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256400" y="6095742"/>
            <a:ext cx="1530000" cy="362658"/>
          </a:xfrm>
          <a:prstGeom prst="rect">
            <a:avLst/>
          </a:prstGeom>
        </p:spPr>
      </p:pic>
      <p:sp>
        <p:nvSpPr>
          <p:cNvPr id="9" name="SD_ART_Logo2"/>
          <p:cNvSpPr/>
          <p:nvPr userDrawn="1"/>
        </p:nvSpPr>
        <p:spPr>
          <a:xfrm>
            <a:off x="10753344" y="5544246"/>
            <a:ext cx="1032882" cy="914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lnSpc>
                <a:spcPct val="90000"/>
              </a:lnSpc>
            </a:pPr>
            <a:endParaRPr lang="da-DK" dirty="0">
              <a:latin typeface="Palatino Linotype" panose="02040502050505030304" pitchFamily="18" charset="0"/>
            </a:endParaRPr>
          </a:p>
        </p:txBody>
      </p:sp>
      <p:sp>
        <p:nvSpPr>
          <p:cNvPr id="11" name="SD_ART_Logo3"/>
          <p:cNvSpPr/>
          <p:nvPr userDrawn="1"/>
        </p:nvSpPr>
        <p:spPr>
          <a:xfrm>
            <a:off x="9757507" y="5860819"/>
            <a:ext cx="2028719" cy="59782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lnSpc>
                <a:spcPct val="90000"/>
              </a:lnSpc>
            </a:pPr>
            <a:endParaRPr lang="da-DK" dirty="0">
              <a:latin typeface="Palatino Linotype" panose="02040502050505030304" pitchFamily="18" charset="0"/>
            </a:endParaRPr>
          </a:p>
        </p:txBody>
      </p:sp>
    </p:spTree>
    <p:extLst>
      <p:ext uri="{BB962C8B-B14F-4D97-AF65-F5344CB8AC3E}">
        <p14:creationId xmlns:p14="http://schemas.microsoft.com/office/powerpoint/2010/main" val="551315371"/>
      </p:ext>
    </p:extLst>
  </p:cSld>
  <p:clrMapOvr>
    <a:masterClrMapping/>
  </p:clrMapOvr>
  <p:extLst>
    <p:ext uri="{DCECCB84-F9BA-43D5-87BE-67443E8EF086}">
      <p15:sldGuideLst xmlns:p15="http://schemas.microsoft.com/office/powerpoint/2012/main">
        <p15:guide id="1" orient="horz" pos="4065" userDrawn="1">
          <p15:clr>
            <a:srgbClr val="000000"/>
          </p15:clr>
        </p15:guide>
        <p15:guide id="2" pos="7423" userDrawn="1">
          <p15:clr>
            <a:srgbClr val="000000"/>
          </p15:clr>
        </p15:guide>
        <p15:guide id="3" pos="257" userDrawn="1">
          <p15:clr>
            <a:srgbClr val="00000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Forside (II)">
    <p:spTree>
      <p:nvGrpSpPr>
        <p:cNvPr id="1" name=""/>
        <p:cNvGrpSpPr/>
        <p:nvPr/>
      </p:nvGrpSpPr>
      <p:grpSpPr>
        <a:xfrm>
          <a:off x="0" y="0"/>
          <a:ext cx="0" cy="0"/>
          <a:chOff x="0" y="0"/>
          <a:chExt cx="0" cy="0"/>
        </a:xfrm>
      </p:grpSpPr>
      <p:sp>
        <p:nvSpPr>
          <p:cNvPr id="7" name="ThirdColor"/>
          <p:cNvSpPr/>
          <p:nvPr userDrawn="1"/>
        </p:nvSpPr>
        <p:spPr>
          <a:xfrm>
            <a:off x="0" y="0"/>
            <a:ext cx="12193200" cy="6858000"/>
          </a:xfrm>
          <a:custGeom>
            <a:avLst/>
            <a:gdLst>
              <a:gd name="connsiteX0" fmla="*/ 0 w 12193200"/>
              <a:gd name="connsiteY0" fmla="*/ 0 h 6858000"/>
              <a:gd name="connsiteX1" fmla="*/ 12193200 w 12193200"/>
              <a:gd name="connsiteY1" fmla="*/ 0 h 6858000"/>
              <a:gd name="connsiteX2" fmla="*/ 12193200 w 12193200"/>
              <a:gd name="connsiteY2" fmla="*/ 6858000 h 6858000"/>
              <a:gd name="connsiteX3" fmla="*/ 0 w 12193200"/>
              <a:gd name="connsiteY3" fmla="*/ 6858000 h 6858000"/>
              <a:gd name="connsiteX4" fmla="*/ 0 w 12193200"/>
              <a:gd name="connsiteY4" fmla="*/ 0 h 6858000"/>
              <a:gd name="connsiteX0" fmla="*/ 0 w 12193200"/>
              <a:gd name="connsiteY0" fmla="*/ 0 h 6858000"/>
              <a:gd name="connsiteX1" fmla="*/ 12193200 w 12193200"/>
              <a:gd name="connsiteY1" fmla="*/ 0 h 6858000"/>
              <a:gd name="connsiteX2" fmla="*/ 12193200 w 12193200"/>
              <a:gd name="connsiteY2" fmla="*/ 6858000 h 6858000"/>
              <a:gd name="connsiteX3" fmla="*/ 7260431 w 12193200"/>
              <a:gd name="connsiteY3" fmla="*/ 6858000 h 6858000"/>
              <a:gd name="connsiteX4" fmla="*/ 0 w 12193200"/>
              <a:gd name="connsiteY4" fmla="*/ 6858000 h 6858000"/>
              <a:gd name="connsiteX5" fmla="*/ 0 w 12193200"/>
              <a:gd name="connsiteY5" fmla="*/ 0 h 6858000"/>
              <a:gd name="connsiteX0" fmla="*/ 0 w 12193200"/>
              <a:gd name="connsiteY0" fmla="*/ 0 h 6858000"/>
              <a:gd name="connsiteX1" fmla="*/ 12193200 w 12193200"/>
              <a:gd name="connsiteY1" fmla="*/ 0 h 6858000"/>
              <a:gd name="connsiteX2" fmla="*/ 12192000 w 12193200"/>
              <a:gd name="connsiteY2" fmla="*/ 4450556 h 6858000"/>
              <a:gd name="connsiteX3" fmla="*/ 12193200 w 12193200"/>
              <a:gd name="connsiteY3" fmla="*/ 6858000 h 6858000"/>
              <a:gd name="connsiteX4" fmla="*/ 7260431 w 12193200"/>
              <a:gd name="connsiteY4" fmla="*/ 6858000 h 6858000"/>
              <a:gd name="connsiteX5" fmla="*/ 0 w 12193200"/>
              <a:gd name="connsiteY5" fmla="*/ 6858000 h 6858000"/>
              <a:gd name="connsiteX6" fmla="*/ 0 w 12193200"/>
              <a:gd name="connsiteY6" fmla="*/ 0 h 6858000"/>
              <a:gd name="connsiteX0" fmla="*/ 0 w 12193200"/>
              <a:gd name="connsiteY0" fmla="*/ 0 h 6858000"/>
              <a:gd name="connsiteX1" fmla="*/ 12193200 w 12193200"/>
              <a:gd name="connsiteY1" fmla="*/ 0 h 6858000"/>
              <a:gd name="connsiteX2" fmla="*/ 12192000 w 12193200"/>
              <a:gd name="connsiteY2" fmla="*/ 4450556 h 6858000"/>
              <a:gd name="connsiteX3" fmla="*/ 7260431 w 12193200"/>
              <a:gd name="connsiteY3" fmla="*/ 6858000 h 6858000"/>
              <a:gd name="connsiteX4" fmla="*/ 0 w 12193200"/>
              <a:gd name="connsiteY4" fmla="*/ 6858000 h 6858000"/>
              <a:gd name="connsiteX5" fmla="*/ 0 w 12193200"/>
              <a:gd name="connsiteY5"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3200" h="6858000">
                <a:moveTo>
                  <a:pt x="0" y="0"/>
                </a:moveTo>
                <a:lnTo>
                  <a:pt x="12193200" y="0"/>
                </a:lnTo>
                <a:lnTo>
                  <a:pt x="12192000" y="4450556"/>
                </a:lnTo>
                <a:lnTo>
                  <a:pt x="7260431" y="6858000"/>
                </a:lnTo>
                <a:lnTo>
                  <a:pt x="0" y="6858000"/>
                </a:lnTo>
                <a:lnTo>
                  <a:pt x="0" y="0"/>
                </a:lnTo>
                <a:close/>
              </a:path>
            </a:pathLst>
          </a:custGeom>
          <a:solidFill>
            <a:srgbClr val="6B6BA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lnSpc>
                <a:spcPct val="90000"/>
              </a:lnSpc>
            </a:pPr>
            <a:endParaRPr lang="da-DK" dirty="0">
              <a:latin typeface="Palatino Linotype" panose="02040502050505030304" pitchFamily="18" charset="0"/>
            </a:endParaRPr>
          </a:p>
        </p:txBody>
      </p:sp>
      <p:sp>
        <p:nvSpPr>
          <p:cNvPr id="9" name="Ligebenet trekant 8"/>
          <p:cNvSpPr/>
          <p:nvPr userDrawn="1"/>
        </p:nvSpPr>
        <p:spPr>
          <a:xfrm>
            <a:off x="7258050" y="4451477"/>
            <a:ext cx="4935600" cy="2406523"/>
          </a:xfrm>
          <a:prstGeom prst="triangle">
            <a:avLst>
              <a:gd name="adj" fmla="val 10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lnSpc>
                <a:spcPct val="90000"/>
              </a:lnSpc>
            </a:pPr>
            <a:endParaRPr lang="da-DK" dirty="0">
              <a:latin typeface="Palatino Linotype" panose="02040502050505030304" pitchFamily="18" charset="0"/>
            </a:endParaRPr>
          </a:p>
        </p:txBody>
      </p:sp>
      <p:sp>
        <p:nvSpPr>
          <p:cNvPr id="20" name="Pladsholder til slidenummer 19" hidden="1"/>
          <p:cNvSpPr>
            <a:spLocks noGrp="1"/>
          </p:cNvSpPr>
          <p:nvPr>
            <p:ph type="sldNum" sz="quarter" idx="15"/>
          </p:nvPr>
        </p:nvSpPr>
        <p:spPr/>
        <p:txBody>
          <a:bodyPr/>
          <a:lstStyle>
            <a:lvl1pPr>
              <a:defRPr>
                <a:solidFill>
                  <a:schemeClr val="bg1"/>
                </a:solidFill>
              </a:defRPr>
            </a:lvl1pPr>
          </a:lstStyle>
          <a:p>
            <a:r>
              <a:rPr lang="da-DK" dirty="0"/>
              <a:t>Side </a:t>
            </a:r>
            <a:fld id="{45D37B1E-C366-494F-A587-962AD9AABC83}" type="slidenum">
              <a:rPr lang="da-DK" smtClean="0"/>
              <a:pPr/>
              <a:t>‹nr.›</a:t>
            </a:fld>
            <a:endParaRPr lang="da-DK" dirty="0"/>
          </a:p>
        </p:txBody>
      </p:sp>
      <p:sp>
        <p:nvSpPr>
          <p:cNvPr id="10" name="PrimaryColor"/>
          <p:cNvSpPr txBox="1">
            <a:spLocks/>
          </p:cNvSpPr>
          <p:nvPr userDrawn="1"/>
        </p:nvSpPr>
        <p:spPr>
          <a:xfrm>
            <a:off x="0" y="2646131"/>
            <a:ext cx="7915600" cy="4211869"/>
          </a:xfrm>
          <a:custGeom>
            <a:avLst/>
            <a:gdLst>
              <a:gd name="connsiteX0" fmla="*/ 0 w 7888637"/>
              <a:gd name="connsiteY0" fmla="*/ 0 h 4211574"/>
              <a:gd name="connsiteX1" fmla="*/ 7888637 w 7888637"/>
              <a:gd name="connsiteY1" fmla="*/ 0 h 4211574"/>
              <a:gd name="connsiteX2" fmla="*/ 7888637 w 7888637"/>
              <a:gd name="connsiteY2" fmla="*/ 4211574 h 4211574"/>
              <a:gd name="connsiteX3" fmla="*/ 0 w 7888637"/>
              <a:gd name="connsiteY3" fmla="*/ 4211574 h 4211574"/>
              <a:gd name="connsiteX4" fmla="*/ 0 w 7888637"/>
              <a:gd name="connsiteY4" fmla="*/ 0 h 4211574"/>
              <a:gd name="connsiteX0" fmla="*/ 0 w 7888637"/>
              <a:gd name="connsiteY0" fmla="*/ 0 h 4211574"/>
              <a:gd name="connsiteX1" fmla="*/ 7888637 w 7888637"/>
              <a:gd name="connsiteY1" fmla="*/ 0 h 4211574"/>
              <a:gd name="connsiteX2" fmla="*/ 7888637 w 7888637"/>
              <a:gd name="connsiteY2" fmla="*/ 4211574 h 4211574"/>
              <a:gd name="connsiteX3" fmla="*/ 7248832 w 7888637"/>
              <a:gd name="connsiteY3" fmla="*/ 4209804 h 4211574"/>
              <a:gd name="connsiteX4" fmla="*/ 0 w 7888637"/>
              <a:gd name="connsiteY4" fmla="*/ 4211574 h 4211574"/>
              <a:gd name="connsiteX5" fmla="*/ 0 w 7888637"/>
              <a:gd name="connsiteY5" fmla="*/ 0 h 4211574"/>
              <a:gd name="connsiteX0" fmla="*/ 0 w 7913218"/>
              <a:gd name="connsiteY0" fmla="*/ 0 h 4211574"/>
              <a:gd name="connsiteX1" fmla="*/ 7888637 w 7913218"/>
              <a:gd name="connsiteY1" fmla="*/ 0 h 4211574"/>
              <a:gd name="connsiteX2" fmla="*/ 7913218 w 7913218"/>
              <a:gd name="connsiteY2" fmla="*/ 3884652 h 4211574"/>
              <a:gd name="connsiteX3" fmla="*/ 7248832 w 7913218"/>
              <a:gd name="connsiteY3" fmla="*/ 4209804 h 4211574"/>
              <a:gd name="connsiteX4" fmla="*/ 0 w 7913218"/>
              <a:gd name="connsiteY4" fmla="*/ 4211574 h 4211574"/>
              <a:gd name="connsiteX5" fmla="*/ 0 w 7913218"/>
              <a:gd name="connsiteY5" fmla="*/ 0 h 4211574"/>
              <a:gd name="connsiteX0" fmla="*/ 0 w 7913218"/>
              <a:gd name="connsiteY0" fmla="*/ 0 h 4211574"/>
              <a:gd name="connsiteX1" fmla="*/ 7913218 w 7913218"/>
              <a:gd name="connsiteY1" fmla="*/ 3884652 h 4211574"/>
              <a:gd name="connsiteX2" fmla="*/ 7248832 w 7913218"/>
              <a:gd name="connsiteY2" fmla="*/ 4209804 h 4211574"/>
              <a:gd name="connsiteX3" fmla="*/ 0 w 7913218"/>
              <a:gd name="connsiteY3" fmla="*/ 4211574 h 4211574"/>
              <a:gd name="connsiteX4" fmla="*/ 0 w 7913218"/>
              <a:gd name="connsiteY4" fmla="*/ 0 h 4211574"/>
              <a:gd name="connsiteX0" fmla="*/ 0 w 7913218"/>
              <a:gd name="connsiteY0" fmla="*/ 0 h 4211574"/>
              <a:gd name="connsiteX1" fmla="*/ 7913218 w 7913218"/>
              <a:gd name="connsiteY1" fmla="*/ 3884652 h 4211574"/>
              <a:gd name="connsiteX2" fmla="*/ 7264072 w 7913218"/>
              <a:gd name="connsiteY2" fmla="*/ 4204724 h 4211574"/>
              <a:gd name="connsiteX3" fmla="*/ 0 w 7913218"/>
              <a:gd name="connsiteY3" fmla="*/ 4211574 h 4211574"/>
              <a:gd name="connsiteX4" fmla="*/ 0 w 7913218"/>
              <a:gd name="connsiteY4" fmla="*/ 0 h 4211574"/>
              <a:gd name="connsiteX0" fmla="*/ 0 w 7913218"/>
              <a:gd name="connsiteY0" fmla="*/ 0 h 4211574"/>
              <a:gd name="connsiteX1" fmla="*/ 7913218 w 7913218"/>
              <a:gd name="connsiteY1" fmla="*/ 3884652 h 4211574"/>
              <a:gd name="connsiteX2" fmla="*/ 7264072 w 7913218"/>
              <a:gd name="connsiteY2" fmla="*/ 4204724 h 4211574"/>
              <a:gd name="connsiteX3" fmla="*/ 0 w 7913218"/>
              <a:gd name="connsiteY3" fmla="*/ 4211574 h 4211574"/>
              <a:gd name="connsiteX4" fmla="*/ 0 w 7913218"/>
              <a:gd name="connsiteY4" fmla="*/ 0 h 4211574"/>
              <a:gd name="connsiteX0" fmla="*/ 0 w 7913218"/>
              <a:gd name="connsiteY0" fmla="*/ 0 h 4211574"/>
              <a:gd name="connsiteX1" fmla="*/ 7913218 w 7913218"/>
              <a:gd name="connsiteY1" fmla="*/ 3884652 h 4211574"/>
              <a:gd name="connsiteX2" fmla="*/ 7261691 w 7913218"/>
              <a:gd name="connsiteY2" fmla="*/ 4209487 h 4211574"/>
              <a:gd name="connsiteX3" fmla="*/ 0 w 7913218"/>
              <a:gd name="connsiteY3" fmla="*/ 4211574 h 4211574"/>
              <a:gd name="connsiteX4" fmla="*/ 0 w 7913218"/>
              <a:gd name="connsiteY4" fmla="*/ 0 h 4211574"/>
              <a:gd name="connsiteX0" fmla="*/ 0 w 7913218"/>
              <a:gd name="connsiteY0" fmla="*/ 0 h 4211574"/>
              <a:gd name="connsiteX1" fmla="*/ 7913218 w 7913218"/>
              <a:gd name="connsiteY1" fmla="*/ 3889414 h 4211574"/>
              <a:gd name="connsiteX2" fmla="*/ 7261691 w 7913218"/>
              <a:gd name="connsiteY2" fmla="*/ 4209487 h 4211574"/>
              <a:gd name="connsiteX3" fmla="*/ 0 w 7913218"/>
              <a:gd name="connsiteY3" fmla="*/ 4211574 h 4211574"/>
              <a:gd name="connsiteX4" fmla="*/ 0 w 7913218"/>
              <a:gd name="connsiteY4" fmla="*/ 0 h 4211574"/>
              <a:gd name="connsiteX0" fmla="*/ 0 w 7913218"/>
              <a:gd name="connsiteY0" fmla="*/ 0 h 4211869"/>
              <a:gd name="connsiteX1" fmla="*/ 7913218 w 7913218"/>
              <a:gd name="connsiteY1" fmla="*/ 3889414 h 4211869"/>
              <a:gd name="connsiteX2" fmla="*/ 7259309 w 7913218"/>
              <a:gd name="connsiteY2" fmla="*/ 4211869 h 4211869"/>
              <a:gd name="connsiteX3" fmla="*/ 0 w 7913218"/>
              <a:gd name="connsiteY3" fmla="*/ 4211574 h 4211869"/>
              <a:gd name="connsiteX4" fmla="*/ 0 w 7913218"/>
              <a:gd name="connsiteY4" fmla="*/ 0 h 4211869"/>
              <a:gd name="connsiteX0" fmla="*/ 0 w 7915600"/>
              <a:gd name="connsiteY0" fmla="*/ 0 h 4211869"/>
              <a:gd name="connsiteX1" fmla="*/ 7915600 w 7915600"/>
              <a:gd name="connsiteY1" fmla="*/ 3891796 h 4211869"/>
              <a:gd name="connsiteX2" fmla="*/ 7259309 w 7915600"/>
              <a:gd name="connsiteY2" fmla="*/ 4211869 h 4211869"/>
              <a:gd name="connsiteX3" fmla="*/ 0 w 7915600"/>
              <a:gd name="connsiteY3" fmla="*/ 4211574 h 4211869"/>
              <a:gd name="connsiteX4" fmla="*/ 0 w 7915600"/>
              <a:gd name="connsiteY4" fmla="*/ 0 h 4211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915600" h="4211869">
                <a:moveTo>
                  <a:pt x="0" y="0"/>
                </a:moveTo>
                <a:lnTo>
                  <a:pt x="7915600" y="3891796"/>
                </a:lnTo>
                <a:lnTo>
                  <a:pt x="7259309" y="4211869"/>
                </a:lnTo>
                <a:lnTo>
                  <a:pt x="0" y="4211574"/>
                </a:lnTo>
                <a:lnTo>
                  <a:pt x="0" y="0"/>
                </a:lnTo>
                <a:close/>
              </a:path>
            </a:pathLst>
          </a:custGeom>
          <a:solidFill>
            <a:srgbClr val="006A83"/>
          </a:solidFill>
        </p:spPr>
        <p:txBody>
          <a:bodyPr/>
          <a:lstStyle>
            <a:lvl1pPr marL="0" indent="0" algn="l" defTabSz="914400" rtl="0" eaLnBrk="1" latinLnBrk="0" hangingPunct="1">
              <a:lnSpc>
                <a:spcPct val="90000"/>
              </a:lnSpc>
              <a:spcBef>
                <a:spcPts val="0"/>
              </a:spcBef>
              <a:buFont typeface="Palatino Linotype" panose="02040502050505030304" pitchFamily="18" charset="0"/>
              <a:buNone/>
              <a:defRPr sz="100" kern="1200">
                <a:solidFill>
                  <a:srgbClr val="005A9B"/>
                </a:solidFill>
                <a:latin typeface="Verdana" panose="020B0604030504040204" pitchFamily="34" charset="0"/>
                <a:ea typeface="Verdana" panose="020B0604030504040204" pitchFamily="34" charset="0"/>
                <a:cs typeface="Verdana" panose="020B0604030504040204" pitchFamily="34" charset="0"/>
              </a:defRPr>
            </a:lvl1pPr>
            <a:lvl2pPr marL="457200" indent="0" algn="ctr" defTabSz="914400" rtl="0" eaLnBrk="1" latinLnBrk="0" hangingPunct="1">
              <a:lnSpc>
                <a:spcPct val="90000"/>
              </a:lnSpc>
              <a:spcBef>
                <a:spcPts val="0"/>
              </a:spcBef>
              <a:buFont typeface="Palatino Linotype" panose="02040502050505030304" pitchFamily="18" charset="0"/>
              <a:buNone/>
              <a:defRPr sz="2000" kern="1200">
                <a:solidFill>
                  <a:schemeClr val="tx1"/>
                </a:solidFill>
                <a:latin typeface="Palatino Linotype" panose="02040502050505030304" pitchFamily="18" charset="0"/>
                <a:ea typeface="+mn-ea"/>
                <a:cs typeface="+mn-cs"/>
              </a:defRPr>
            </a:lvl2pPr>
            <a:lvl3pPr marL="914400" indent="0" algn="ctr" defTabSz="914400" rtl="0" eaLnBrk="1" latinLnBrk="0" hangingPunct="1">
              <a:lnSpc>
                <a:spcPct val="90000"/>
              </a:lnSpc>
              <a:spcBef>
                <a:spcPts val="0"/>
              </a:spcBef>
              <a:buFont typeface="Palatino Linotype" panose="02040502050505030304" pitchFamily="18" charset="0"/>
              <a:buNone/>
              <a:defRPr sz="1800" kern="1200">
                <a:solidFill>
                  <a:schemeClr val="tx1"/>
                </a:solidFill>
                <a:latin typeface="Palatino Linotype" panose="02040502050505030304" pitchFamily="18" charset="0"/>
                <a:ea typeface="+mn-ea"/>
                <a:cs typeface="+mn-cs"/>
              </a:defRPr>
            </a:lvl3pPr>
            <a:lvl4pPr marL="1371600" indent="0" algn="ctr" defTabSz="914400" rtl="0" eaLnBrk="1" latinLnBrk="0" hangingPunct="1">
              <a:lnSpc>
                <a:spcPct val="90000"/>
              </a:lnSpc>
              <a:spcBef>
                <a:spcPts val="0"/>
              </a:spcBef>
              <a:buFontTx/>
              <a:buNone/>
              <a:defRPr sz="1600" kern="1200">
                <a:solidFill>
                  <a:schemeClr val="tx1"/>
                </a:solidFill>
                <a:latin typeface="Palatino Linotype" panose="02040502050505030304" pitchFamily="18" charset="0"/>
                <a:ea typeface="+mn-ea"/>
                <a:cs typeface="+mn-cs"/>
              </a:defRPr>
            </a:lvl4pPr>
            <a:lvl5pPr marL="1828800" indent="0" algn="ctr" defTabSz="914400" rtl="0" eaLnBrk="1" latinLnBrk="0" hangingPunct="1">
              <a:lnSpc>
                <a:spcPct val="90000"/>
              </a:lnSpc>
              <a:spcBef>
                <a:spcPts val="0"/>
              </a:spcBef>
              <a:buFontTx/>
              <a:buNone/>
              <a:defRPr sz="1600" kern="1200">
                <a:solidFill>
                  <a:schemeClr val="tx1"/>
                </a:solidFill>
                <a:latin typeface="Palatino Linotype" panose="02040502050505030304" pitchFamily="18" charset="0"/>
                <a:ea typeface="+mn-ea"/>
                <a:cs typeface="+mn-cs"/>
              </a:defRPr>
            </a:lvl5pPr>
            <a:lvl6pPr marL="2286000" indent="0" algn="ctr" defTabSz="914400" rtl="0" eaLnBrk="1" latinLnBrk="0" hangingPunct="1">
              <a:lnSpc>
                <a:spcPct val="90000"/>
              </a:lnSpc>
              <a:spcBef>
                <a:spcPts val="0"/>
              </a:spcBef>
              <a:buFontTx/>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0"/>
              </a:spcBef>
              <a:buFontTx/>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0"/>
              </a:spcBef>
              <a:buFontTx/>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0"/>
              </a:spcBef>
              <a:buFontTx/>
              <a:buNone/>
              <a:defRPr sz="1600" kern="1200">
                <a:solidFill>
                  <a:schemeClr val="tx1"/>
                </a:solidFill>
                <a:latin typeface="+mn-lt"/>
                <a:ea typeface="+mn-ea"/>
                <a:cs typeface="+mn-cs"/>
              </a:defRPr>
            </a:lvl9pPr>
          </a:lstStyle>
          <a:p>
            <a:r>
              <a:rPr lang="da-DK" dirty="0"/>
              <a:t>.</a:t>
            </a:r>
          </a:p>
        </p:txBody>
      </p:sp>
      <p:sp>
        <p:nvSpPr>
          <p:cNvPr id="5" name="Titel 1"/>
          <p:cNvSpPr>
            <a:spLocks noGrp="1"/>
          </p:cNvSpPr>
          <p:nvPr>
            <p:ph type="title" hasCustomPrompt="1"/>
          </p:nvPr>
        </p:nvSpPr>
        <p:spPr>
          <a:xfrm>
            <a:off x="3098202" y="2893807"/>
            <a:ext cx="5992010" cy="1108038"/>
          </a:xfrm>
        </p:spPr>
        <p:txBody>
          <a:bodyPr anchor="t" anchorCtr="0"/>
          <a:lstStyle>
            <a:lvl1pPr algn="ctr">
              <a:defRPr sz="2800">
                <a:solidFill>
                  <a:schemeClr val="bg1"/>
                </a:solidFill>
              </a:defRPr>
            </a:lvl1pPr>
          </a:lstStyle>
          <a:p>
            <a:r>
              <a:rPr lang="da-DK" dirty="0"/>
              <a:t>Kort titel </a:t>
            </a:r>
            <a:br>
              <a:rPr lang="da-DK" dirty="0"/>
            </a:br>
            <a:r>
              <a:rPr lang="da-DK" dirty="0"/>
              <a:t>Evt. dato/sted</a:t>
            </a:r>
            <a:br>
              <a:rPr lang="da-DK" dirty="0"/>
            </a:br>
            <a:r>
              <a:rPr lang="da-DK" dirty="0"/>
              <a:t>x</a:t>
            </a:r>
          </a:p>
        </p:txBody>
      </p:sp>
      <p:sp>
        <p:nvSpPr>
          <p:cNvPr id="13" name="SD_ART_Logo"/>
          <p:cNvSpPr/>
          <p:nvPr userDrawn="1"/>
        </p:nvSpPr>
        <p:spPr>
          <a:xfrm>
            <a:off x="10256400" y="6094800"/>
            <a:ext cx="1530000" cy="363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lnSpc>
                <a:spcPct val="90000"/>
              </a:lnSpc>
            </a:pPr>
            <a:endParaRPr lang="da-DK" dirty="0">
              <a:latin typeface="Palatino Linotype" panose="02040502050505030304" pitchFamily="18" charset="0"/>
            </a:endParaRPr>
          </a:p>
        </p:txBody>
      </p:sp>
      <p:pic>
        <p:nvPicPr>
          <p:cNvPr id="3" name="SD_ART_Logo_bmkArt">
            <a:extLst>
              <a:ext uri="{FF2B5EF4-FFF2-40B4-BE49-F238E27FC236}">
                <a16:creationId xmlns:a16="http://schemas.microsoft.com/office/drawing/2014/main" id="{6B0A75F6-C3D2-4645-B87D-F83DD92376C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256400" y="6095742"/>
            <a:ext cx="1530000" cy="362658"/>
          </a:xfrm>
          <a:prstGeom prst="rect">
            <a:avLst/>
          </a:prstGeom>
        </p:spPr>
      </p:pic>
      <p:sp>
        <p:nvSpPr>
          <p:cNvPr id="11" name="SD_ART_Logo2"/>
          <p:cNvSpPr/>
          <p:nvPr userDrawn="1"/>
        </p:nvSpPr>
        <p:spPr>
          <a:xfrm>
            <a:off x="10753344" y="5544246"/>
            <a:ext cx="1032882" cy="914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lnSpc>
                <a:spcPct val="90000"/>
              </a:lnSpc>
            </a:pPr>
            <a:endParaRPr lang="da-DK" dirty="0">
              <a:latin typeface="Palatino Linotype" panose="02040502050505030304" pitchFamily="18" charset="0"/>
            </a:endParaRPr>
          </a:p>
        </p:txBody>
      </p:sp>
      <p:sp>
        <p:nvSpPr>
          <p:cNvPr id="12" name="SD_ART_Logo3"/>
          <p:cNvSpPr/>
          <p:nvPr userDrawn="1"/>
        </p:nvSpPr>
        <p:spPr>
          <a:xfrm>
            <a:off x="9757507" y="5860819"/>
            <a:ext cx="2028719" cy="59782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lnSpc>
                <a:spcPct val="90000"/>
              </a:lnSpc>
            </a:pPr>
            <a:endParaRPr lang="da-DK" dirty="0">
              <a:latin typeface="Palatino Linotype" panose="02040502050505030304" pitchFamily="18" charset="0"/>
            </a:endParaRPr>
          </a:p>
        </p:txBody>
      </p:sp>
      <p:sp>
        <p:nvSpPr>
          <p:cNvPr id="19" name="Pladsholder til sidefod 18" hidden="1"/>
          <p:cNvSpPr>
            <a:spLocks noGrp="1"/>
          </p:cNvSpPr>
          <p:nvPr>
            <p:ph type="ftr" sz="quarter" idx="14"/>
          </p:nvPr>
        </p:nvSpPr>
        <p:spPr>
          <a:xfrm>
            <a:off x="2413338" y="6476400"/>
            <a:ext cx="7367084" cy="241200"/>
          </a:xfrm>
          <a:prstGeom prst="rect">
            <a:avLst/>
          </a:prstGeom>
        </p:spPr>
        <p:txBody>
          <a:bodyPr/>
          <a:lstStyle>
            <a:lvl1pPr>
              <a:defRPr sz="100">
                <a:solidFill>
                  <a:srgbClr val="8FCAE7"/>
                </a:solidFill>
              </a:defRPr>
            </a:lvl1pPr>
          </a:lstStyle>
          <a:p>
            <a:endParaRPr lang="da-DK" dirty="0"/>
          </a:p>
        </p:txBody>
      </p:sp>
    </p:spTree>
    <p:extLst>
      <p:ext uri="{BB962C8B-B14F-4D97-AF65-F5344CB8AC3E}">
        <p14:creationId xmlns:p14="http://schemas.microsoft.com/office/powerpoint/2010/main" val="20772235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Forside + ekstra logo">
    <p:spTree>
      <p:nvGrpSpPr>
        <p:cNvPr id="1" name=""/>
        <p:cNvGrpSpPr/>
        <p:nvPr/>
      </p:nvGrpSpPr>
      <p:grpSpPr>
        <a:xfrm>
          <a:off x="0" y="0"/>
          <a:ext cx="0" cy="0"/>
          <a:chOff x="0" y="0"/>
          <a:chExt cx="0" cy="0"/>
        </a:xfrm>
      </p:grpSpPr>
      <p:sp>
        <p:nvSpPr>
          <p:cNvPr id="7" name="SecondaryColor"/>
          <p:cNvSpPr/>
          <p:nvPr userDrawn="1"/>
        </p:nvSpPr>
        <p:spPr>
          <a:xfrm>
            <a:off x="0" y="0"/>
            <a:ext cx="12193200" cy="6858000"/>
          </a:xfrm>
          <a:custGeom>
            <a:avLst/>
            <a:gdLst>
              <a:gd name="connsiteX0" fmla="*/ 0 w 12193200"/>
              <a:gd name="connsiteY0" fmla="*/ 0 h 6858000"/>
              <a:gd name="connsiteX1" fmla="*/ 12193200 w 12193200"/>
              <a:gd name="connsiteY1" fmla="*/ 0 h 6858000"/>
              <a:gd name="connsiteX2" fmla="*/ 12193200 w 12193200"/>
              <a:gd name="connsiteY2" fmla="*/ 6858000 h 6858000"/>
              <a:gd name="connsiteX3" fmla="*/ 0 w 12193200"/>
              <a:gd name="connsiteY3" fmla="*/ 6858000 h 6858000"/>
              <a:gd name="connsiteX4" fmla="*/ 0 w 12193200"/>
              <a:gd name="connsiteY4" fmla="*/ 0 h 6858000"/>
              <a:gd name="connsiteX0" fmla="*/ 0 w 12193200"/>
              <a:gd name="connsiteY0" fmla="*/ 0 h 6858000"/>
              <a:gd name="connsiteX1" fmla="*/ 12193200 w 12193200"/>
              <a:gd name="connsiteY1" fmla="*/ 0 h 6858000"/>
              <a:gd name="connsiteX2" fmla="*/ 12192000 w 12193200"/>
              <a:gd name="connsiteY2" fmla="*/ 1072243 h 6858000"/>
              <a:gd name="connsiteX3" fmla="*/ 12193200 w 12193200"/>
              <a:gd name="connsiteY3" fmla="*/ 6858000 h 6858000"/>
              <a:gd name="connsiteX4" fmla="*/ 0 w 12193200"/>
              <a:gd name="connsiteY4" fmla="*/ 6858000 h 6858000"/>
              <a:gd name="connsiteX5" fmla="*/ 0 w 12193200"/>
              <a:gd name="connsiteY5" fmla="*/ 0 h 6858000"/>
              <a:gd name="connsiteX0" fmla="*/ 0 w 12193200"/>
              <a:gd name="connsiteY0" fmla="*/ 0 h 6858000"/>
              <a:gd name="connsiteX1" fmla="*/ 12193200 w 12193200"/>
              <a:gd name="connsiteY1" fmla="*/ 0 h 6858000"/>
              <a:gd name="connsiteX2" fmla="*/ 12192000 w 12193200"/>
              <a:gd name="connsiteY2" fmla="*/ 1072243 h 6858000"/>
              <a:gd name="connsiteX3" fmla="*/ 12193200 w 12193200"/>
              <a:gd name="connsiteY3" fmla="*/ 6858000 h 6858000"/>
              <a:gd name="connsiteX4" fmla="*/ 6457950 w 12193200"/>
              <a:gd name="connsiteY4" fmla="*/ 6858000 h 6858000"/>
              <a:gd name="connsiteX5" fmla="*/ 0 w 12193200"/>
              <a:gd name="connsiteY5" fmla="*/ 6858000 h 6858000"/>
              <a:gd name="connsiteX6" fmla="*/ 0 w 12193200"/>
              <a:gd name="connsiteY6" fmla="*/ 0 h 6858000"/>
              <a:gd name="connsiteX0" fmla="*/ 0 w 12193200"/>
              <a:gd name="connsiteY0" fmla="*/ 0 h 6858000"/>
              <a:gd name="connsiteX1" fmla="*/ 12193200 w 12193200"/>
              <a:gd name="connsiteY1" fmla="*/ 0 h 6858000"/>
              <a:gd name="connsiteX2" fmla="*/ 12192000 w 12193200"/>
              <a:gd name="connsiteY2" fmla="*/ 1072243 h 6858000"/>
              <a:gd name="connsiteX3" fmla="*/ 6457950 w 12193200"/>
              <a:gd name="connsiteY3" fmla="*/ 6858000 h 6858000"/>
              <a:gd name="connsiteX4" fmla="*/ 0 w 12193200"/>
              <a:gd name="connsiteY4" fmla="*/ 6858000 h 6858000"/>
              <a:gd name="connsiteX5" fmla="*/ 0 w 12193200"/>
              <a:gd name="connsiteY5"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3200" h="6858000">
                <a:moveTo>
                  <a:pt x="0" y="0"/>
                </a:moveTo>
                <a:lnTo>
                  <a:pt x="12193200" y="0"/>
                </a:lnTo>
                <a:lnTo>
                  <a:pt x="12192000" y="1072243"/>
                </a:lnTo>
                <a:lnTo>
                  <a:pt x="6457950" y="6858000"/>
                </a:lnTo>
                <a:lnTo>
                  <a:pt x="0" y="6858000"/>
                </a:lnTo>
                <a:lnTo>
                  <a:pt x="0" y="0"/>
                </a:lnTo>
                <a:close/>
              </a:path>
            </a:pathLst>
          </a:custGeom>
          <a:solidFill>
            <a:srgbClr val="C7E4F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lnSpc>
                <a:spcPct val="90000"/>
              </a:lnSpc>
            </a:pPr>
            <a:endParaRPr lang="da-DK" dirty="0">
              <a:latin typeface="Palatino Linotype" panose="02040502050505030304" pitchFamily="18" charset="0"/>
            </a:endParaRPr>
          </a:p>
        </p:txBody>
      </p:sp>
      <p:sp>
        <p:nvSpPr>
          <p:cNvPr id="12" name="PrimaryColor"/>
          <p:cNvSpPr txBox="1">
            <a:spLocks/>
          </p:cNvSpPr>
          <p:nvPr userDrawn="1"/>
        </p:nvSpPr>
        <p:spPr>
          <a:xfrm>
            <a:off x="-1" y="2646131"/>
            <a:ext cx="7153275" cy="4211869"/>
          </a:xfrm>
          <a:custGeom>
            <a:avLst/>
            <a:gdLst>
              <a:gd name="connsiteX0" fmla="*/ 0 w 7888637"/>
              <a:gd name="connsiteY0" fmla="*/ 0 h 4211574"/>
              <a:gd name="connsiteX1" fmla="*/ 7888637 w 7888637"/>
              <a:gd name="connsiteY1" fmla="*/ 0 h 4211574"/>
              <a:gd name="connsiteX2" fmla="*/ 7888637 w 7888637"/>
              <a:gd name="connsiteY2" fmla="*/ 4211574 h 4211574"/>
              <a:gd name="connsiteX3" fmla="*/ 0 w 7888637"/>
              <a:gd name="connsiteY3" fmla="*/ 4211574 h 4211574"/>
              <a:gd name="connsiteX4" fmla="*/ 0 w 7888637"/>
              <a:gd name="connsiteY4" fmla="*/ 0 h 4211574"/>
              <a:gd name="connsiteX0" fmla="*/ 0 w 7888637"/>
              <a:gd name="connsiteY0" fmla="*/ 0 h 4211574"/>
              <a:gd name="connsiteX1" fmla="*/ 7888637 w 7888637"/>
              <a:gd name="connsiteY1" fmla="*/ 0 h 4211574"/>
              <a:gd name="connsiteX2" fmla="*/ 7888637 w 7888637"/>
              <a:gd name="connsiteY2" fmla="*/ 4211574 h 4211574"/>
              <a:gd name="connsiteX3" fmla="*/ 7248832 w 7888637"/>
              <a:gd name="connsiteY3" fmla="*/ 4209804 h 4211574"/>
              <a:gd name="connsiteX4" fmla="*/ 0 w 7888637"/>
              <a:gd name="connsiteY4" fmla="*/ 4211574 h 4211574"/>
              <a:gd name="connsiteX5" fmla="*/ 0 w 7888637"/>
              <a:gd name="connsiteY5" fmla="*/ 0 h 4211574"/>
              <a:gd name="connsiteX0" fmla="*/ 0 w 7913218"/>
              <a:gd name="connsiteY0" fmla="*/ 0 h 4211574"/>
              <a:gd name="connsiteX1" fmla="*/ 7888637 w 7913218"/>
              <a:gd name="connsiteY1" fmla="*/ 0 h 4211574"/>
              <a:gd name="connsiteX2" fmla="*/ 7913218 w 7913218"/>
              <a:gd name="connsiteY2" fmla="*/ 3884652 h 4211574"/>
              <a:gd name="connsiteX3" fmla="*/ 7248832 w 7913218"/>
              <a:gd name="connsiteY3" fmla="*/ 4209804 h 4211574"/>
              <a:gd name="connsiteX4" fmla="*/ 0 w 7913218"/>
              <a:gd name="connsiteY4" fmla="*/ 4211574 h 4211574"/>
              <a:gd name="connsiteX5" fmla="*/ 0 w 7913218"/>
              <a:gd name="connsiteY5" fmla="*/ 0 h 4211574"/>
              <a:gd name="connsiteX0" fmla="*/ 0 w 7913218"/>
              <a:gd name="connsiteY0" fmla="*/ 0 h 4211574"/>
              <a:gd name="connsiteX1" fmla="*/ 7913218 w 7913218"/>
              <a:gd name="connsiteY1" fmla="*/ 3884652 h 4211574"/>
              <a:gd name="connsiteX2" fmla="*/ 7248832 w 7913218"/>
              <a:gd name="connsiteY2" fmla="*/ 4209804 h 4211574"/>
              <a:gd name="connsiteX3" fmla="*/ 0 w 7913218"/>
              <a:gd name="connsiteY3" fmla="*/ 4211574 h 4211574"/>
              <a:gd name="connsiteX4" fmla="*/ 0 w 7913218"/>
              <a:gd name="connsiteY4" fmla="*/ 0 h 4211574"/>
              <a:gd name="connsiteX0" fmla="*/ 0 w 7913218"/>
              <a:gd name="connsiteY0" fmla="*/ 0 h 4211574"/>
              <a:gd name="connsiteX1" fmla="*/ 7913218 w 7913218"/>
              <a:gd name="connsiteY1" fmla="*/ 3884652 h 4211574"/>
              <a:gd name="connsiteX2" fmla="*/ 7264072 w 7913218"/>
              <a:gd name="connsiteY2" fmla="*/ 4204724 h 4211574"/>
              <a:gd name="connsiteX3" fmla="*/ 0 w 7913218"/>
              <a:gd name="connsiteY3" fmla="*/ 4211574 h 4211574"/>
              <a:gd name="connsiteX4" fmla="*/ 0 w 7913218"/>
              <a:gd name="connsiteY4" fmla="*/ 0 h 4211574"/>
              <a:gd name="connsiteX0" fmla="*/ 0 w 7913218"/>
              <a:gd name="connsiteY0" fmla="*/ 0 h 4211574"/>
              <a:gd name="connsiteX1" fmla="*/ 7913218 w 7913218"/>
              <a:gd name="connsiteY1" fmla="*/ 3884652 h 4211574"/>
              <a:gd name="connsiteX2" fmla="*/ 7264072 w 7913218"/>
              <a:gd name="connsiteY2" fmla="*/ 4204724 h 4211574"/>
              <a:gd name="connsiteX3" fmla="*/ 0 w 7913218"/>
              <a:gd name="connsiteY3" fmla="*/ 4211574 h 4211574"/>
              <a:gd name="connsiteX4" fmla="*/ 0 w 7913218"/>
              <a:gd name="connsiteY4" fmla="*/ 0 h 4211574"/>
              <a:gd name="connsiteX0" fmla="*/ 0 w 7913218"/>
              <a:gd name="connsiteY0" fmla="*/ 0 h 4211574"/>
              <a:gd name="connsiteX1" fmla="*/ 7913218 w 7913218"/>
              <a:gd name="connsiteY1" fmla="*/ 3884652 h 4211574"/>
              <a:gd name="connsiteX2" fmla="*/ 7261691 w 7913218"/>
              <a:gd name="connsiteY2" fmla="*/ 4209487 h 4211574"/>
              <a:gd name="connsiteX3" fmla="*/ 0 w 7913218"/>
              <a:gd name="connsiteY3" fmla="*/ 4211574 h 4211574"/>
              <a:gd name="connsiteX4" fmla="*/ 0 w 7913218"/>
              <a:gd name="connsiteY4" fmla="*/ 0 h 4211574"/>
              <a:gd name="connsiteX0" fmla="*/ 0 w 7913218"/>
              <a:gd name="connsiteY0" fmla="*/ 0 h 4211574"/>
              <a:gd name="connsiteX1" fmla="*/ 7913218 w 7913218"/>
              <a:gd name="connsiteY1" fmla="*/ 3889414 h 4211574"/>
              <a:gd name="connsiteX2" fmla="*/ 7261691 w 7913218"/>
              <a:gd name="connsiteY2" fmla="*/ 4209487 h 4211574"/>
              <a:gd name="connsiteX3" fmla="*/ 0 w 7913218"/>
              <a:gd name="connsiteY3" fmla="*/ 4211574 h 4211574"/>
              <a:gd name="connsiteX4" fmla="*/ 0 w 7913218"/>
              <a:gd name="connsiteY4" fmla="*/ 0 h 4211574"/>
              <a:gd name="connsiteX0" fmla="*/ 0 w 7913218"/>
              <a:gd name="connsiteY0" fmla="*/ 0 h 4211869"/>
              <a:gd name="connsiteX1" fmla="*/ 7913218 w 7913218"/>
              <a:gd name="connsiteY1" fmla="*/ 3889414 h 4211869"/>
              <a:gd name="connsiteX2" fmla="*/ 7259309 w 7913218"/>
              <a:gd name="connsiteY2" fmla="*/ 4211869 h 4211869"/>
              <a:gd name="connsiteX3" fmla="*/ 0 w 7913218"/>
              <a:gd name="connsiteY3" fmla="*/ 4211574 h 4211869"/>
              <a:gd name="connsiteX4" fmla="*/ 0 w 7913218"/>
              <a:gd name="connsiteY4" fmla="*/ 0 h 4211869"/>
              <a:gd name="connsiteX0" fmla="*/ 0 w 7915600"/>
              <a:gd name="connsiteY0" fmla="*/ 0 h 4211869"/>
              <a:gd name="connsiteX1" fmla="*/ 7915600 w 7915600"/>
              <a:gd name="connsiteY1" fmla="*/ 3891796 h 4211869"/>
              <a:gd name="connsiteX2" fmla="*/ 7259309 w 7915600"/>
              <a:gd name="connsiteY2" fmla="*/ 4211869 h 4211869"/>
              <a:gd name="connsiteX3" fmla="*/ 0 w 7915600"/>
              <a:gd name="connsiteY3" fmla="*/ 4211574 h 4211869"/>
              <a:gd name="connsiteX4" fmla="*/ 0 w 7915600"/>
              <a:gd name="connsiteY4" fmla="*/ 0 h 4211869"/>
              <a:gd name="connsiteX0" fmla="*/ 0 w 7915600"/>
              <a:gd name="connsiteY0" fmla="*/ 0 h 4211869"/>
              <a:gd name="connsiteX1" fmla="*/ 7153275 w 7915600"/>
              <a:gd name="connsiteY1" fmla="*/ 3514163 h 4211869"/>
              <a:gd name="connsiteX2" fmla="*/ 7915600 w 7915600"/>
              <a:gd name="connsiteY2" fmla="*/ 3891796 h 4211869"/>
              <a:gd name="connsiteX3" fmla="*/ 7259309 w 7915600"/>
              <a:gd name="connsiteY3" fmla="*/ 4211869 h 4211869"/>
              <a:gd name="connsiteX4" fmla="*/ 0 w 7915600"/>
              <a:gd name="connsiteY4" fmla="*/ 4211574 h 4211869"/>
              <a:gd name="connsiteX5" fmla="*/ 0 w 7915600"/>
              <a:gd name="connsiteY5" fmla="*/ 0 h 4211869"/>
              <a:gd name="connsiteX0" fmla="*/ 0 w 7915600"/>
              <a:gd name="connsiteY0" fmla="*/ 0 h 4211869"/>
              <a:gd name="connsiteX1" fmla="*/ 7153275 w 7915600"/>
              <a:gd name="connsiteY1" fmla="*/ 3514163 h 4211869"/>
              <a:gd name="connsiteX2" fmla="*/ 7915600 w 7915600"/>
              <a:gd name="connsiteY2" fmla="*/ 3891796 h 4211869"/>
              <a:gd name="connsiteX3" fmla="*/ 7259309 w 7915600"/>
              <a:gd name="connsiteY3" fmla="*/ 4211869 h 4211869"/>
              <a:gd name="connsiteX4" fmla="*/ 6465094 w 7915600"/>
              <a:gd name="connsiteY4" fmla="*/ 4211869 h 4211869"/>
              <a:gd name="connsiteX5" fmla="*/ 0 w 7915600"/>
              <a:gd name="connsiteY5" fmla="*/ 4211574 h 4211869"/>
              <a:gd name="connsiteX6" fmla="*/ 0 w 7915600"/>
              <a:gd name="connsiteY6" fmla="*/ 0 h 4211869"/>
              <a:gd name="connsiteX0" fmla="*/ 0 w 7915600"/>
              <a:gd name="connsiteY0" fmla="*/ 0 h 4211869"/>
              <a:gd name="connsiteX1" fmla="*/ 7153275 w 7915600"/>
              <a:gd name="connsiteY1" fmla="*/ 3514163 h 4211869"/>
              <a:gd name="connsiteX2" fmla="*/ 7915600 w 7915600"/>
              <a:gd name="connsiteY2" fmla="*/ 3891796 h 4211869"/>
              <a:gd name="connsiteX3" fmla="*/ 6465094 w 7915600"/>
              <a:gd name="connsiteY3" fmla="*/ 4211869 h 4211869"/>
              <a:gd name="connsiteX4" fmla="*/ 0 w 7915600"/>
              <a:gd name="connsiteY4" fmla="*/ 4211574 h 4211869"/>
              <a:gd name="connsiteX5" fmla="*/ 0 w 7915600"/>
              <a:gd name="connsiteY5" fmla="*/ 0 h 4211869"/>
              <a:gd name="connsiteX0" fmla="*/ 0 w 7153275"/>
              <a:gd name="connsiteY0" fmla="*/ 0 h 4211869"/>
              <a:gd name="connsiteX1" fmla="*/ 7153275 w 7153275"/>
              <a:gd name="connsiteY1" fmla="*/ 3514163 h 4211869"/>
              <a:gd name="connsiteX2" fmla="*/ 6465094 w 7153275"/>
              <a:gd name="connsiteY2" fmla="*/ 4211869 h 4211869"/>
              <a:gd name="connsiteX3" fmla="*/ 0 w 7153275"/>
              <a:gd name="connsiteY3" fmla="*/ 4211574 h 4211869"/>
              <a:gd name="connsiteX4" fmla="*/ 0 w 7153275"/>
              <a:gd name="connsiteY4" fmla="*/ 0 h 4211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153275" h="4211869">
                <a:moveTo>
                  <a:pt x="0" y="0"/>
                </a:moveTo>
                <a:lnTo>
                  <a:pt x="7153275" y="3514163"/>
                </a:lnTo>
                <a:lnTo>
                  <a:pt x="6465094" y="4211869"/>
                </a:lnTo>
                <a:lnTo>
                  <a:pt x="0" y="4211574"/>
                </a:lnTo>
                <a:lnTo>
                  <a:pt x="0" y="0"/>
                </a:lnTo>
                <a:close/>
              </a:path>
            </a:pathLst>
          </a:custGeom>
          <a:solidFill>
            <a:srgbClr val="006A83"/>
          </a:solidFill>
        </p:spPr>
        <p:txBody>
          <a:bodyPr/>
          <a:lstStyle>
            <a:lvl1pPr marL="0" indent="0" algn="l" defTabSz="914400" rtl="0" eaLnBrk="1" latinLnBrk="0" hangingPunct="1">
              <a:lnSpc>
                <a:spcPct val="90000"/>
              </a:lnSpc>
              <a:spcBef>
                <a:spcPts val="0"/>
              </a:spcBef>
              <a:buFont typeface="Palatino Linotype" panose="02040502050505030304" pitchFamily="18" charset="0"/>
              <a:buNone/>
              <a:defRPr sz="100" kern="1200">
                <a:solidFill>
                  <a:srgbClr val="005A9B"/>
                </a:solidFill>
                <a:latin typeface="Verdana" panose="020B0604030504040204" pitchFamily="34" charset="0"/>
                <a:ea typeface="Verdana" panose="020B0604030504040204" pitchFamily="34" charset="0"/>
                <a:cs typeface="Verdana" panose="020B0604030504040204" pitchFamily="34" charset="0"/>
              </a:defRPr>
            </a:lvl1pPr>
            <a:lvl2pPr marL="457200" indent="0" algn="ctr" defTabSz="914400" rtl="0" eaLnBrk="1" latinLnBrk="0" hangingPunct="1">
              <a:lnSpc>
                <a:spcPct val="90000"/>
              </a:lnSpc>
              <a:spcBef>
                <a:spcPts val="0"/>
              </a:spcBef>
              <a:buFont typeface="Palatino Linotype" panose="02040502050505030304" pitchFamily="18" charset="0"/>
              <a:buNone/>
              <a:defRPr sz="2000" kern="1200">
                <a:solidFill>
                  <a:schemeClr val="tx1"/>
                </a:solidFill>
                <a:latin typeface="Palatino Linotype" panose="02040502050505030304" pitchFamily="18" charset="0"/>
                <a:ea typeface="+mn-ea"/>
                <a:cs typeface="+mn-cs"/>
              </a:defRPr>
            </a:lvl2pPr>
            <a:lvl3pPr marL="914400" indent="0" algn="ctr" defTabSz="914400" rtl="0" eaLnBrk="1" latinLnBrk="0" hangingPunct="1">
              <a:lnSpc>
                <a:spcPct val="90000"/>
              </a:lnSpc>
              <a:spcBef>
                <a:spcPts val="0"/>
              </a:spcBef>
              <a:buFont typeface="Palatino Linotype" panose="02040502050505030304" pitchFamily="18" charset="0"/>
              <a:buNone/>
              <a:defRPr sz="1800" kern="1200">
                <a:solidFill>
                  <a:schemeClr val="tx1"/>
                </a:solidFill>
                <a:latin typeface="Palatino Linotype" panose="02040502050505030304" pitchFamily="18" charset="0"/>
                <a:ea typeface="+mn-ea"/>
                <a:cs typeface="+mn-cs"/>
              </a:defRPr>
            </a:lvl3pPr>
            <a:lvl4pPr marL="1371600" indent="0" algn="ctr" defTabSz="914400" rtl="0" eaLnBrk="1" latinLnBrk="0" hangingPunct="1">
              <a:lnSpc>
                <a:spcPct val="90000"/>
              </a:lnSpc>
              <a:spcBef>
                <a:spcPts val="0"/>
              </a:spcBef>
              <a:buFontTx/>
              <a:buNone/>
              <a:defRPr sz="1600" kern="1200">
                <a:solidFill>
                  <a:schemeClr val="tx1"/>
                </a:solidFill>
                <a:latin typeface="Palatino Linotype" panose="02040502050505030304" pitchFamily="18" charset="0"/>
                <a:ea typeface="+mn-ea"/>
                <a:cs typeface="+mn-cs"/>
              </a:defRPr>
            </a:lvl4pPr>
            <a:lvl5pPr marL="1828800" indent="0" algn="ctr" defTabSz="914400" rtl="0" eaLnBrk="1" latinLnBrk="0" hangingPunct="1">
              <a:lnSpc>
                <a:spcPct val="90000"/>
              </a:lnSpc>
              <a:spcBef>
                <a:spcPts val="0"/>
              </a:spcBef>
              <a:buFontTx/>
              <a:buNone/>
              <a:defRPr sz="1600" kern="1200">
                <a:solidFill>
                  <a:schemeClr val="tx1"/>
                </a:solidFill>
                <a:latin typeface="Palatino Linotype" panose="02040502050505030304" pitchFamily="18" charset="0"/>
                <a:ea typeface="+mn-ea"/>
                <a:cs typeface="+mn-cs"/>
              </a:defRPr>
            </a:lvl5pPr>
            <a:lvl6pPr marL="2286000" indent="0" algn="ctr" defTabSz="914400" rtl="0" eaLnBrk="1" latinLnBrk="0" hangingPunct="1">
              <a:lnSpc>
                <a:spcPct val="90000"/>
              </a:lnSpc>
              <a:spcBef>
                <a:spcPts val="0"/>
              </a:spcBef>
              <a:buFontTx/>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0"/>
              </a:spcBef>
              <a:buFontTx/>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0"/>
              </a:spcBef>
              <a:buFontTx/>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0"/>
              </a:spcBef>
              <a:buFontTx/>
              <a:buNone/>
              <a:defRPr sz="1600" kern="1200">
                <a:solidFill>
                  <a:schemeClr val="tx1"/>
                </a:solidFill>
                <a:latin typeface="+mn-lt"/>
                <a:ea typeface="+mn-ea"/>
                <a:cs typeface="+mn-cs"/>
              </a:defRPr>
            </a:lvl9pPr>
          </a:lstStyle>
          <a:p>
            <a:r>
              <a:rPr lang="da-DK" dirty="0"/>
              <a:t>.</a:t>
            </a:r>
          </a:p>
        </p:txBody>
      </p:sp>
      <p:sp>
        <p:nvSpPr>
          <p:cNvPr id="19" name="Pladsholder til sidefod 18" hidden="1"/>
          <p:cNvSpPr>
            <a:spLocks noGrp="1"/>
          </p:cNvSpPr>
          <p:nvPr>
            <p:ph type="ftr" sz="quarter" idx="14"/>
          </p:nvPr>
        </p:nvSpPr>
        <p:spPr>
          <a:xfrm>
            <a:off x="2413338" y="6476400"/>
            <a:ext cx="7367084" cy="241200"/>
          </a:xfrm>
          <a:prstGeom prst="rect">
            <a:avLst/>
          </a:prstGeom>
        </p:spPr>
        <p:txBody>
          <a:bodyPr/>
          <a:lstStyle>
            <a:lvl1pPr>
              <a:defRPr sz="100">
                <a:solidFill>
                  <a:srgbClr val="CCB02A"/>
                </a:solidFill>
              </a:defRPr>
            </a:lvl1pPr>
          </a:lstStyle>
          <a:p>
            <a:endParaRPr lang="da-DK" dirty="0"/>
          </a:p>
        </p:txBody>
      </p:sp>
      <p:sp>
        <p:nvSpPr>
          <p:cNvPr id="20" name="Pladsholder til slidenummer 19" hidden="1"/>
          <p:cNvSpPr>
            <a:spLocks noGrp="1"/>
          </p:cNvSpPr>
          <p:nvPr>
            <p:ph type="sldNum" sz="quarter" idx="15"/>
          </p:nvPr>
        </p:nvSpPr>
        <p:spPr/>
        <p:txBody>
          <a:bodyPr/>
          <a:lstStyle>
            <a:lvl1pPr>
              <a:defRPr>
                <a:solidFill>
                  <a:schemeClr val="bg1"/>
                </a:solidFill>
              </a:defRPr>
            </a:lvl1pPr>
          </a:lstStyle>
          <a:p>
            <a:r>
              <a:rPr lang="da-DK" dirty="0"/>
              <a:t>Side </a:t>
            </a:r>
            <a:fld id="{45D37B1E-C366-494F-A587-962AD9AABC83}" type="slidenum">
              <a:rPr lang="da-DK" smtClean="0"/>
              <a:pPr/>
              <a:t>‹nr.›</a:t>
            </a:fld>
            <a:endParaRPr lang="da-DK" dirty="0"/>
          </a:p>
        </p:txBody>
      </p:sp>
      <p:grpSp>
        <p:nvGrpSpPr>
          <p:cNvPr id="15" name="Gruppe 14"/>
          <p:cNvGrpSpPr/>
          <p:nvPr userDrawn="1"/>
        </p:nvGrpSpPr>
        <p:grpSpPr>
          <a:xfrm>
            <a:off x="-2765695" y="4972558"/>
            <a:ext cx="2637735" cy="1384995"/>
            <a:chOff x="-2765695" y="4496570"/>
            <a:chExt cx="2637735" cy="1384995"/>
          </a:xfrm>
        </p:grpSpPr>
        <p:sp>
          <p:nvSpPr>
            <p:cNvPr id="16" name="AutoShape 4"/>
            <p:cNvSpPr>
              <a:spLocks/>
            </p:cNvSpPr>
            <p:nvPr userDrawn="1"/>
          </p:nvSpPr>
          <p:spPr bwMode="gray">
            <a:xfrm>
              <a:off x="-2765695" y="4496570"/>
              <a:ext cx="2637735"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spcAft>
                  <a:spcPts val="300"/>
                </a:spcAft>
                <a:defRPr/>
              </a:pPr>
              <a:r>
                <a:rPr lang="da-DK" altLang="da-DK" sz="1000" b="1" noProof="1">
                  <a:solidFill>
                    <a:srgbClr val="4A4E54"/>
                  </a:solidFill>
                  <a:latin typeface="Arial" panose="020B0604020202020204" pitchFamily="34" charset="0"/>
                  <a:cs typeface="Arial" panose="020B0604020202020204" pitchFamily="34" charset="0"/>
                </a:rPr>
                <a:t>Indsæt ekstra logo</a:t>
              </a:r>
            </a:p>
            <a:p>
              <a:pPr marL="0" marR="0" indent="0" algn="r" defTabSz="914400" rtl="0" eaLnBrk="1" fontAlgn="auto" latinLnBrk="0" hangingPunct="1">
                <a:lnSpc>
                  <a:spcPct val="100000"/>
                </a:lnSpc>
                <a:spcBef>
                  <a:spcPts val="0"/>
                </a:spcBef>
                <a:spcAft>
                  <a:spcPts val="300"/>
                </a:spcAft>
                <a:buClrTx/>
                <a:buSzTx/>
                <a:buFontTx/>
                <a:buNone/>
                <a:tabLst/>
                <a:defRPr/>
              </a:pPr>
              <a:r>
                <a:rPr lang="da-DK" altLang="da-DK" sz="1000" noProof="1">
                  <a:solidFill>
                    <a:srgbClr val="4A4E54"/>
                  </a:solidFill>
                  <a:latin typeface="Arial" panose="020B0604020202020204" pitchFamily="34" charset="0"/>
                  <a:cs typeface="Arial" panose="020B0604020202020204" pitchFamily="34" charset="0"/>
                </a:rPr>
                <a:t>Klik på billedikonet i</a:t>
              </a:r>
              <a:r>
                <a:rPr lang="da-DK" altLang="da-DK" sz="1000" baseline="0" noProof="1">
                  <a:solidFill>
                    <a:srgbClr val="4A4E54"/>
                  </a:solidFill>
                  <a:latin typeface="Arial" panose="020B0604020202020204" pitchFamily="34" charset="0"/>
                  <a:cs typeface="Arial" panose="020B0604020202020204" pitchFamily="34" charset="0"/>
                </a:rPr>
                <a:t> </a:t>
              </a:r>
              <a:br>
                <a:rPr lang="da-DK" altLang="da-DK" sz="1000" baseline="0" noProof="1">
                  <a:solidFill>
                    <a:srgbClr val="4A4E54"/>
                  </a:solidFill>
                  <a:latin typeface="Arial" panose="020B0604020202020204" pitchFamily="34" charset="0"/>
                  <a:cs typeface="Arial" panose="020B0604020202020204" pitchFamily="34" charset="0"/>
                </a:rPr>
              </a:br>
              <a:r>
                <a:rPr lang="da-DK" altLang="da-DK" sz="1000" baseline="0" noProof="1">
                  <a:solidFill>
                    <a:srgbClr val="4A4E54"/>
                  </a:solidFill>
                  <a:latin typeface="Arial" panose="020B0604020202020204" pitchFamily="34" charset="0"/>
                  <a:cs typeface="Arial" panose="020B0604020202020204" pitchFamily="34" charset="0"/>
                </a:rPr>
                <a:t>pladsholderen og find dit logo</a:t>
              </a:r>
            </a:p>
            <a:p>
              <a:pPr marL="0" marR="0" indent="0" algn="r" defTabSz="914400" rtl="0" eaLnBrk="1" fontAlgn="auto" latinLnBrk="0" hangingPunct="1">
                <a:lnSpc>
                  <a:spcPct val="100000"/>
                </a:lnSpc>
                <a:spcBef>
                  <a:spcPts val="0"/>
                </a:spcBef>
                <a:spcAft>
                  <a:spcPts val="300"/>
                </a:spcAft>
                <a:buClrTx/>
                <a:buSzTx/>
                <a:buFontTx/>
                <a:buNone/>
                <a:tabLst/>
                <a:defRPr/>
              </a:pPr>
              <a:endParaRPr lang="da-DK" altLang="da-DK" sz="1000" b="1" baseline="0" noProof="1">
                <a:solidFill>
                  <a:srgbClr val="4A4E54"/>
                </a:solidFill>
                <a:latin typeface="Arial" panose="020B0604020202020204" pitchFamily="34" charset="0"/>
                <a:cs typeface="Arial" panose="020B0604020202020204" pitchFamily="34" charset="0"/>
              </a:endParaRPr>
            </a:p>
            <a:p>
              <a:pPr marL="0" marR="0" indent="0" algn="r" defTabSz="914400" rtl="0" eaLnBrk="1" fontAlgn="auto" latinLnBrk="0" hangingPunct="1">
                <a:lnSpc>
                  <a:spcPct val="100000"/>
                </a:lnSpc>
                <a:spcBef>
                  <a:spcPts val="0"/>
                </a:spcBef>
                <a:spcAft>
                  <a:spcPts val="300"/>
                </a:spcAft>
                <a:buClrTx/>
                <a:buSzTx/>
                <a:buFontTx/>
                <a:buNone/>
                <a:tabLst/>
                <a:defRPr/>
              </a:pPr>
              <a:endParaRPr lang="da-DK" altLang="da-DK" sz="1000" b="1" baseline="0" noProof="1">
                <a:solidFill>
                  <a:srgbClr val="4A4E54"/>
                </a:solidFill>
                <a:latin typeface="Arial" panose="020B0604020202020204" pitchFamily="34" charset="0"/>
                <a:cs typeface="Arial" panose="020B0604020202020204" pitchFamily="34" charset="0"/>
              </a:endParaRPr>
            </a:p>
            <a:p>
              <a:pPr marL="0" marR="0" indent="0" algn="r" defTabSz="914400" rtl="0" eaLnBrk="1" fontAlgn="auto" latinLnBrk="0" hangingPunct="1">
                <a:lnSpc>
                  <a:spcPct val="100000"/>
                </a:lnSpc>
                <a:spcBef>
                  <a:spcPts val="0"/>
                </a:spcBef>
                <a:spcAft>
                  <a:spcPts val="300"/>
                </a:spcAft>
                <a:buClrTx/>
                <a:buSzTx/>
                <a:buFontTx/>
                <a:buNone/>
                <a:tabLst/>
                <a:defRPr/>
              </a:pPr>
              <a:r>
                <a:rPr lang="da-DK" altLang="da-DK" sz="1000" b="1" noProof="1">
                  <a:solidFill>
                    <a:srgbClr val="4A4E54"/>
                  </a:solidFill>
                  <a:latin typeface="Arial" panose="020B0604020202020204" pitchFamily="34" charset="0"/>
                  <a:cs typeface="Arial" panose="020B0604020202020204" pitchFamily="34" charset="0"/>
                </a:rPr>
                <a:t>Flyt/Placér </a:t>
              </a:r>
              <a:r>
                <a:rPr lang="da-DK" altLang="da-DK" sz="1000" b="0" noProof="1">
                  <a:solidFill>
                    <a:srgbClr val="4A4E54"/>
                  </a:solidFill>
                  <a:latin typeface="Arial" panose="020B0604020202020204" pitchFamily="34" charset="0"/>
                  <a:cs typeface="Arial" panose="020B0604020202020204" pitchFamily="34" charset="0"/>
                </a:rPr>
                <a:t>det indsatte logo </a:t>
              </a:r>
              <a:br>
                <a:rPr lang="da-DK" altLang="da-DK" sz="1000" b="0" noProof="1">
                  <a:solidFill>
                    <a:srgbClr val="4A4E54"/>
                  </a:solidFill>
                  <a:latin typeface="Arial" panose="020B0604020202020204" pitchFamily="34" charset="0"/>
                  <a:cs typeface="Arial" panose="020B0604020202020204" pitchFamily="34" charset="0"/>
                </a:rPr>
              </a:br>
              <a:r>
                <a:rPr lang="da-DK" altLang="da-DK" sz="1000" b="0" noProof="1">
                  <a:solidFill>
                    <a:srgbClr val="4A4E54"/>
                  </a:solidFill>
                  <a:latin typeface="Arial" panose="020B0604020202020204" pitchFamily="34" charset="0"/>
                  <a:cs typeface="Arial" panose="020B0604020202020204" pitchFamily="34" charset="0"/>
                </a:rPr>
                <a:t>så det </a:t>
              </a:r>
              <a:r>
                <a:rPr lang="da-DK" altLang="da-DK" sz="1000" b="1" noProof="1">
                  <a:solidFill>
                    <a:srgbClr val="4A4E54"/>
                  </a:solidFill>
                  <a:latin typeface="Arial" panose="020B0604020202020204" pitchFamily="34" charset="0"/>
                  <a:cs typeface="Arial" panose="020B0604020202020204" pitchFamily="34" charset="0"/>
                </a:rPr>
                <a:t>holder underkant </a:t>
              </a:r>
              <a:br>
                <a:rPr lang="da-DK" altLang="da-DK" sz="1000" b="1" noProof="1">
                  <a:solidFill>
                    <a:srgbClr val="4A4E54"/>
                  </a:solidFill>
                  <a:latin typeface="Arial" panose="020B0604020202020204" pitchFamily="34" charset="0"/>
                  <a:cs typeface="Arial" panose="020B0604020202020204" pitchFamily="34" charset="0"/>
                </a:rPr>
              </a:br>
              <a:r>
                <a:rPr lang="da-DK" altLang="da-DK" sz="1000" b="0" noProof="1">
                  <a:solidFill>
                    <a:srgbClr val="4A4E54"/>
                  </a:solidFill>
                  <a:latin typeface="Arial" panose="020B0604020202020204" pitchFamily="34" charset="0"/>
                  <a:cs typeface="Arial" panose="020B0604020202020204" pitchFamily="34" charset="0"/>
                </a:rPr>
                <a:t>med</a:t>
              </a:r>
              <a:r>
                <a:rPr lang="da-DK" altLang="da-DK" sz="1000" b="1" noProof="1">
                  <a:solidFill>
                    <a:srgbClr val="4A4E54"/>
                  </a:solidFill>
                  <a:latin typeface="Arial" panose="020B0604020202020204" pitchFamily="34" charset="0"/>
                  <a:cs typeface="Arial" panose="020B0604020202020204" pitchFamily="34" charset="0"/>
                </a:rPr>
                <a:t> logoet til højre</a:t>
              </a:r>
            </a:p>
          </p:txBody>
        </p:sp>
        <p:pic>
          <p:nvPicPr>
            <p:cNvPr id="17" name="Billede 16"/>
            <p:cNvPicPr>
              <a:picLocks noChangeAspect="1"/>
            </p:cNvPicPr>
            <p:nvPr userDrawn="1"/>
          </p:nvPicPr>
          <p:blipFill>
            <a:blip r:embed="rId2"/>
            <a:stretch>
              <a:fillRect/>
            </a:stretch>
          </p:blipFill>
          <p:spPr>
            <a:xfrm>
              <a:off x="-461293" y="5013347"/>
              <a:ext cx="333333" cy="333333"/>
            </a:xfrm>
            <a:prstGeom prst="rect">
              <a:avLst/>
            </a:prstGeom>
          </p:spPr>
        </p:pic>
      </p:grpSp>
      <p:sp>
        <p:nvSpPr>
          <p:cNvPr id="21" name="SD_ART_Logo"/>
          <p:cNvSpPr/>
          <p:nvPr userDrawn="1"/>
        </p:nvSpPr>
        <p:spPr>
          <a:xfrm>
            <a:off x="10256400" y="6094800"/>
            <a:ext cx="1530000" cy="363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lnSpc>
                <a:spcPct val="90000"/>
              </a:lnSpc>
            </a:pPr>
            <a:endParaRPr lang="da-DK" dirty="0">
              <a:latin typeface="Palatino Linotype" panose="02040502050505030304" pitchFamily="18" charset="0"/>
            </a:endParaRPr>
          </a:p>
        </p:txBody>
      </p:sp>
      <p:pic>
        <p:nvPicPr>
          <p:cNvPr id="3" name="SD_ART_Logo_bmkArt">
            <a:extLst>
              <a:ext uri="{FF2B5EF4-FFF2-40B4-BE49-F238E27FC236}">
                <a16:creationId xmlns:a16="http://schemas.microsoft.com/office/drawing/2014/main" id="{5563E315-DD4A-4970-8DFF-A79D9C717C83}"/>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256400" y="6095742"/>
            <a:ext cx="1530000" cy="362658"/>
          </a:xfrm>
          <a:prstGeom prst="rect">
            <a:avLst/>
          </a:prstGeom>
        </p:spPr>
      </p:pic>
      <p:sp>
        <p:nvSpPr>
          <p:cNvPr id="13" name="SD_ART_Logo2"/>
          <p:cNvSpPr/>
          <p:nvPr userDrawn="1"/>
        </p:nvSpPr>
        <p:spPr>
          <a:xfrm>
            <a:off x="10753344" y="5544246"/>
            <a:ext cx="1032882" cy="914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lnSpc>
                <a:spcPct val="90000"/>
              </a:lnSpc>
            </a:pPr>
            <a:endParaRPr lang="da-DK" dirty="0">
              <a:latin typeface="Palatino Linotype" panose="02040502050505030304" pitchFamily="18" charset="0"/>
            </a:endParaRPr>
          </a:p>
        </p:txBody>
      </p:sp>
      <p:sp>
        <p:nvSpPr>
          <p:cNvPr id="14" name="SD_ART_Logo3"/>
          <p:cNvSpPr/>
          <p:nvPr userDrawn="1"/>
        </p:nvSpPr>
        <p:spPr>
          <a:xfrm>
            <a:off x="9757507" y="5860819"/>
            <a:ext cx="2028719" cy="59782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lnSpc>
                <a:spcPct val="90000"/>
              </a:lnSpc>
            </a:pPr>
            <a:endParaRPr lang="da-DK" dirty="0">
              <a:latin typeface="Palatino Linotype" panose="02040502050505030304" pitchFamily="18" charset="0"/>
            </a:endParaRPr>
          </a:p>
        </p:txBody>
      </p:sp>
      <p:sp>
        <p:nvSpPr>
          <p:cNvPr id="18" name="Pladsholder til indhold 3"/>
          <p:cNvSpPr>
            <a:spLocks noGrp="1"/>
          </p:cNvSpPr>
          <p:nvPr>
            <p:ph sz="quarter" idx="16" hasCustomPrompt="1"/>
          </p:nvPr>
        </p:nvSpPr>
        <p:spPr>
          <a:xfrm>
            <a:off x="8242710" y="5390535"/>
            <a:ext cx="1344488" cy="1068111"/>
          </a:xfrm>
        </p:spPr>
        <p:txBody>
          <a:bodyPr/>
          <a:lstStyle>
            <a:lvl1pPr>
              <a:defRPr sz="1050" baseline="0"/>
            </a:lvl1pPr>
          </a:lstStyle>
          <a:p>
            <a:pPr lvl="0"/>
            <a:r>
              <a:rPr lang="da-DK" dirty="0"/>
              <a:t>Klik på billedikonet for at indsætte andet logo</a:t>
            </a:r>
          </a:p>
        </p:txBody>
      </p:sp>
      <p:sp>
        <p:nvSpPr>
          <p:cNvPr id="5" name="Titel 1"/>
          <p:cNvSpPr>
            <a:spLocks noGrp="1"/>
          </p:cNvSpPr>
          <p:nvPr>
            <p:ph type="title" hasCustomPrompt="1"/>
          </p:nvPr>
        </p:nvSpPr>
        <p:spPr>
          <a:xfrm>
            <a:off x="3098202" y="2893807"/>
            <a:ext cx="5992010" cy="1108038"/>
          </a:xfrm>
        </p:spPr>
        <p:txBody>
          <a:bodyPr anchor="t" anchorCtr="0"/>
          <a:lstStyle>
            <a:lvl1pPr algn="ctr">
              <a:defRPr sz="2800">
                <a:solidFill>
                  <a:srgbClr val="005A9B"/>
                </a:solidFill>
              </a:defRPr>
            </a:lvl1pPr>
          </a:lstStyle>
          <a:p>
            <a:r>
              <a:rPr lang="da-DK" dirty="0"/>
              <a:t>Kort titel </a:t>
            </a:r>
            <a:br>
              <a:rPr lang="da-DK" dirty="0"/>
            </a:br>
            <a:r>
              <a:rPr lang="da-DK" dirty="0"/>
              <a:t>Evt. dato/sted</a:t>
            </a:r>
            <a:br>
              <a:rPr lang="da-DK" dirty="0"/>
            </a:br>
            <a:r>
              <a:rPr lang="da-DK" dirty="0"/>
              <a:t>x</a:t>
            </a:r>
          </a:p>
        </p:txBody>
      </p:sp>
    </p:spTree>
    <p:extLst>
      <p:ext uri="{BB962C8B-B14F-4D97-AF65-F5344CB8AC3E}">
        <p14:creationId xmlns:p14="http://schemas.microsoft.com/office/powerpoint/2010/main" val="4099662917"/>
      </p:ext>
    </p:extLst>
  </p:cSld>
  <p:clrMapOvr>
    <a:masterClrMapping/>
  </p:clrMapOvr>
  <p:extLst>
    <p:ext uri="{DCECCB84-F9BA-43D5-87BE-67443E8EF086}">
      <p15:sldGuideLst xmlns:p15="http://schemas.microsoft.com/office/powerpoint/2012/main">
        <p15:guide id="1" pos="257" userDrawn="1">
          <p15:clr>
            <a:srgbClr val="000000"/>
          </p15:clr>
        </p15:guide>
        <p15:guide id="2" pos="7423" userDrawn="1">
          <p15:clr>
            <a:srgbClr val="000000"/>
          </p15:clr>
        </p15:guide>
        <p15:guide id="3" orient="horz" pos="4065" userDrawn="1">
          <p15:clr>
            <a:srgbClr val="00000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Forside + billede + ekstra logo">
    <p:spTree>
      <p:nvGrpSpPr>
        <p:cNvPr id="1" name=""/>
        <p:cNvGrpSpPr/>
        <p:nvPr/>
      </p:nvGrpSpPr>
      <p:grpSpPr>
        <a:xfrm>
          <a:off x="0" y="0"/>
          <a:ext cx="0" cy="0"/>
          <a:chOff x="0" y="0"/>
          <a:chExt cx="0" cy="0"/>
        </a:xfrm>
      </p:grpSpPr>
      <p:sp>
        <p:nvSpPr>
          <p:cNvPr id="21" name="FourthColor"/>
          <p:cNvSpPr/>
          <p:nvPr userDrawn="1"/>
        </p:nvSpPr>
        <p:spPr>
          <a:xfrm>
            <a:off x="0" y="0"/>
            <a:ext cx="12193200" cy="6860458"/>
          </a:xfrm>
          <a:custGeom>
            <a:avLst/>
            <a:gdLst>
              <a:gd name="connsiteX0" fmla="*/ 0 w 12193200"/>
              <a:gd name="connsiteY0" fmla="*/ 0 h 6858000"/>
              <a:gd name="connsiteX1" fmla="*/ 12193200 w 12193200"/>
              <a:gd name="connsiteY1" fmla="*/ 0 h 6858000"/>
              <a:gd name="connsiteX2" fmla="*/ 12193200 w 12193200"/>
              <a:gd name="connsiteY2" fmla="*/ 6858000 h 6858000"/>
              <a:gd name="connsiteX3" fmla="*/ 0 w 12193200"/>
              <a:gd name="connsiteY3" fmla="*/ 6858000 h 6858000"/>
              <a:gd name="connsiteX4" fmla="*/ 0 w 12193200"/>
              <a:gd name="connsiteY4" fmla="*/ 0 h 6858000"/>
              <a:gd name="connsiteX0" fmla="*/ 0 w 12193200"/>
              <a:gd name="connsiteY0" fmla="*/ 0 h 6858000"/>
              <a:gd name="connsiteX1" fmla="*/ 12193200 w 12193200"/>
              <a:gd name="connsiteY1" fmla="*/ 0 h 6858000"/>
              <a:gd name="connsiteX2" fmla="*/ 12193200 w 12193200"/>
              <a:gd name="connsiteY2" fmla="*/ 6858000 h 6858000"/>
              <a:gd name="connsiteX3" fmla="*/ 7260431 w 12193200"/>
              <a:gd name="connsiteY3" fmla="*/ 6858000 h 6858000"/>
              <a:gd name="connsiteX4" fmla="*/ 0 w 12193200"/>
              <a:gd name="connsiteY4" fmla="*/ 6858000 h 6858000"/>
              <a:gd name="connsiteX5" fmla="*/ 0 w 12193200"/>
              <a:gd name="connsiteY5" fmla="*/ 0 h 6858000"/>
              <a:gd name="connsiteX0" fmla="*/ 0 w 12193200"/>
              <a:gd name="connsiteY0" fmla="*/ 0 h 6858000"/>
              <a:gd name="connsiteX1" fmla="*/ 12193200 w 12193200"/>
              <a:gd name="connsiteY1" fmla="*/ 0 h 6858000"/>
              <a:gd name="connsiteX2" fmla="*/ 12192000 w 12193200"/>
              <a:gd name="connsiteY2" fmla="*/ 4450556 h 6858000"/>
              <a:gd name="connsiteX3" fmla="*/ 12193200 w 12193200"/>
              <a:gd name="connsiteY3" fmla="*/ 6858000 h 6858000"/>
              <a:gd name="connsiteX4" fmla="*/ 7260431 w 12193200"/>
              <a:gd name="connsiteY4" fmla="*/ 6858000 h 6858000"/>
              <a:gd name="connsiteX5" fmla="*/ 0 w 12193200"/>
              <a:gd name="connsiteY5" fmla="*/ 6858000 h 6858000"/>
              <a:gd name="connsiteX6" fmla="*/ 0 w 12193200"/>
              <a:gd name="connsiteY6" fmla="*/ 0 h 6858000"/>
              <a:gd name="connsiteX0" fmla="*/ 0 w 12193200"/>
              <a:gd name="connsiteY0" fmla="*/ 0 h 6858000"/>
              <a:gd name="connsiteX1" fmla="*/ 12193200 w 12193200"/>
              <a:gd name="connsiteY1" fmla="*/ 0 h 6858000"/>
              <a:gd name="connsiteX2" fmla="*/ 12192000 w 12193200"/>
              <a:gd name="connsiteY2" fmla="*/ 4450556 h 6858000"/>
              <a:gd name="connsiteX3" fmla="*/ 7260431 w 12193200"/>
              <a:gd name="connsiteY3" fmla="*/ 6858000 h 6858000"/>
              <a:gd name="connsiteX4" fmla="*/ 0 w 12193200"/>
              <a:gd name="connsiteY4" fmla="*/ 6858000 h 6858000"/>
              <a:gd name="connsiteX5" fmla="*/ 0 w 12193200"/>
              <a:gd name="connsiteY5" fmla="*/ 0 h 6858000"/>
              <a:gd name="connsiteX0" fmla="*/ 0 w 12193200"/>
              <a:gd name="connsiteY0" fmla="*/ 0 h 6858000"/>
              <a:gd name="connsiteX1" fmla="*/ 12193200 w 12193200"/>
              <a:gd name="connsiteY1" fmla="*/ 0 h 6858000"/>
              <a:gd name="connsiteX2" fmla="*/ 12192000 w 12193200"/>
              <a:gd name="connsiteY2" fmla="*/ 2383217 h 6858000"/>
              <a:gd name="connsiteX3" fmla="*/ 7260431 w 12193200"/>
              <a:gd name="connsiteY3" fmla="*/ 6858000 h 6858000"/>
              <a:gd name="connsiteX4" fmla="*/ 0 w 12193200"/>
              <a:gd name="connsiteY4" fmla="*/ 6858000 h 6858000"/>
              <a:gd name="connsiteX5" fmla="*/ 0 w 12193200"/>
              <a:gd name="connsiteY5" fmla="*/ 0 h 6858000"/>
              <a:gd name="connsiteX0" fmla="*/ 0 w 12193200"/>
              <a:gd name="connsiteY0" fmla="*/ 0 h 6858000"/>
              <a:gd name="connsiteX1" fmla="*/ 12193200 w 12193200"/>
              <a:gd name="connsiteY1" fmla="*/ 0 h 6858000"/>
              <a:gd name="connsiteX2" fmla="*/ 12192000 w 12193200"/>
              <a:gd name="connsiteY2" fmla="*/ 2383217 h 6858000"/>
              <a:gd name="connsiteX3" fmla="*/ 3056179 w 12193200"/>
              <a:gd name="connsiteY3" fmla="*/ 6858000 h 6858000"/>
              <a:gd name="connsiteX4" fmla="*/ 0 w 12193200"/>
              <a:gd name="connsiteY4" fmla="*/ 6858000 h 6858000"/>
              <a:gd name="connsiteX5" fmla="*/ 0 w 12193200"/>
              <a:gd name="connsiteY5" fmla="*/ 0 h 6858000"/>
              <a:gd name="connsiteX0" fmla="*/ 0 w 12193200"/>
              <a:gd name="connsiteY0" fmla="*/ 0 h 6860458"/>
              <a:gd name="connsiteX1" fmla="*/ 12193200 w 12193200"/>
              <a:gd name="connsiteY1" fmla="*/ 0 h 6860458"/>
              <a:gd name="connsiteX2" fmla="*/ 12192000 w 12193200"/>
              <a:gd name="connsiteY2" fmla="*/ 2383217 h 6860458"/>
              <a:gd name="connsiteX3" fmla="*/ 3036515 w 12193200"/>
              <a:gd name="connsiteY3" fmla="*/ 6860458 h 6860458"/>
              <a:gd name="connsiteX4" fmla="*/ 0 w 12193200"/>
              <a:gd name="connsiteY4" fmla="*/ 6858000 h 6860458"/>
              <a:gd name="connsiteX5" fmla="*/ 0 w 12193200"/>
              <a:gd name="connsiteY5" fmla="*/ 0 h 6860458"/>
              <a:gd name="connsiteX0" fmla="*/ 0 w 12193200"/>
              <a:gd name="connsiteY0" fmla="*/ 0 h 6860458"/>
              <a:gd name="connsiteX1" fmla="*/ 12193200 w 12193200"/>
              <a:gd name="connsiteY1" fmla="*/ 0 h 6860458"/>
              <a:gd name="connsiteX2" fmla="*/ 12192000 w 12193200"/>
              <a:gd name="connsiteY2" fmla="*/ 2353072 h 6860458"/>
              <a:gd name="connsiteX3" fmla="*/ 3036515 w 12193200"/>
              <a:gd name="connsiteY3" fmla="*/ 6860458 h 6860458"/>
              <a:gd name="connsiteX4" fmla="*/ 0 w 12193200"/>
              <a:gd name="connsiteY4" fmla="*/ 6858000 h 6860458"/>
              <a:gd name="connsiteX5" fmla="*/ 0 w 12193200"/>
              <a:gd name="connsiteY5" fmla="*/ 0 h 68604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3200" h="6860458">
                <a:moveTo>
                  <a:pt x="0" y="0"/>
                </a:moveTo>
                <a:lnTo>
                  <a:pt x="12193200" y="0"/>
                </a:lnTo>
                <a:lnTo>
                  <a:pt x="12192000" y="2353072"/>
                </a:lnTo>
                <a:lnTo>
                  <a:pt x="3036515" y="6860458"/>
                </a:lnTo>
                <a:lnTo>
                  <a:pt x="0" y="6858000"/>
                </a:lnTo>
                <a:lnTo>
                  <a:pt x="0" y="0"/>
                </a:lnTo>
                <a:close/>
              </a:path>
            </a:pathLst>
          </a:custGeom>
          <a:solidFill>
            <a:srgbClr val="8FC18A"/>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lnSpc>
                <a:spcPct val="90000"/>
              </a:lnSpc>
            </a:pPr>
            <a:endParaRPr lang="da-DK" dirty="0">
              <a:latin typeface="Palatino Linotype" panose="02040502050505030304" pitchFamily="18" charset="0"/>
            </a:endParaRPr>
          </a:p>
        </p:txBody>
      </p:sp>
      <p:sp>
        <p:nvSpPr>
          <p:cNvPr id="19" name="Pladsholder til sidefod 18" hidden="1"/>
          <p:cNvSpPr>
            <a:spLocks noGrp="1"/>
          </p:cNvSpPr>
          <p:nvPr>
            <p:ph type="ftr" sz="quarter" idx="14"/>
          </p:nvPr>
        </p:nvSpPr>
        <p:spPr>
          <a:xfrm>
            <a:off x="2413338" y="6476400"/>
            <a:ext cx="7367084" cy="241200"/>
          </a:xfrm>
          <a:prstGeom prst="rect">
            <a:avLst/>
          </a:prstGeom>
        </p:spPr>
        <p:txBody>
          <a:bodyPr/>
          <a:lstStyle>
            <a:lvl1pPr>
              <a:defRPr sz="100">
                <a:solidFill>
                  <a:srgbClr val="8FC18A"/>
                </a:solidFill>
              </a:defRPr>
            </a:lvl1pPr>
          </a:lstStyle>
          <a:p>
            <a:endParaRPr lang="da-DK" dirty="0"/>
          </a:p>
        </p:txBody>
      </p:sp>
      <p:sp>
        <p:nvSpPr>
          <p:cNvPr id="20" name="Pladsholder til slidenummer 19" hidden="1"/>
          <p:cNvSpPr>
            <a:spLocks noGrp="1"/>
          </p:cNvSpPr>
          <p:nvPr>
            <p:ph type="sldNum" sz="quarter" idx="15"/>
          </p:nvPr>
        </p:nvSpPr>
        <p:spPr/>
        <p:txBody>
          <a:bodyPr/>
          <a:lstStyle>
            <a:lvl1pPr>
              <a:defRPr>
                <a:solidFill>
                  <a:schemeClr val="bg1"/>
                </a:solidFill>
              </a:defRPr>
            </a:lvl1pPr>
          </a:lstStyle>
          <a:p>
            <a:r>
              <a:rPr lang="da-DK" dirty="0"/>
              <a:t>Side </a:t>
            </a:r>
            <a:fld id="{45D37B1E-C366-494F-A587-962AD9AABC83}" type="slidenum">
              <a:rPr lang="da-DK" smtClean="0"/>
              <a:pPr/>
              <a:t>‹nr.›</a:t>
            </a:fld>
            <a:endParaRPr lang="da-DK" dirty="0"/>
          </a:p>
        </p:txBody>
      </p:sp>
      <p:sp>
        <p:nvSpPr>
          <p:cNvPr id="8" name="PrimaryColor"/>
          <p:cNvSpPr txBox="1">
            <a:spLocks/>
          </p:cNvSpPr>
          <p:nvPr userDrawn="1"/>
        </p:nvSpPr>
        <p:spPr>
          <a:xfrm>
            <a:off x="-1" y="1929161"/>
            <a:ext cx="6539663" cy="4932439"/>
          </a:xfrm>
          <a:custGeom>
            <a:avLst/>
            <a:gdLst>
              <a:gd name="connsiteX0" fmla="*/ 0 w 8345103"/>
              <a:gd name="connsiteY0" fmla="*/ 4634563 h 4634563"/>
              <a:gd name="connsiteX1" fmla="*/ 0 w 8345103"/>
              <a:gd name="connsiteY1" fmla="*/ 0 h 4634563"/>
              <a:gd name="connsiteX2" fmla="*/ 8345103 w 8345103"/>
              <a:gd name="connsiteY2" fmla="*/ 4634563 h 4634563"/>
              <a:gd name="connsiteX3" fmla="*/ 0 w 8345103"/>
              <a:gd name="connsiteY3" fmla="*/ 4634563 h 4634563"/>
              <a:gd name="connsiteX0" fmla="*/ 0 w 8345103"/>
              <a:gd name="connsiteY0" fmla="*/ 4634563 h 4634563"/>
              <a:gd name="connsiteX1" fmla="*/ 0 w 8345103"/>
              <a:gd name="connsiteY1" fmla="*/ 0 h 4634563"/>
              <a:gd name="connsiteX2" fmla="*/ 8345103 w 8345103"/>
              <a:gd name="connsiteY2" fmla="*/ 4634563 h 4634563"/>
              <a:gd name="connsiteX3" fmla="*/ 7275300 w 8345103"/>
              <a:gd name="connsiteY3" fmla="*/ 4632901 h 4634563"/>
              <a:gd name="connsiteX4" fmla="*/ 0 w 8345103"/>
              <a:gd name="connsiteY4" fmla="*/ 4634563 h 4634563"/>
              <a:gd name="connsiteX0" fmla="*/ 0 w 8348428"/>
              <a:gd name="connsiteY0" fmla="*/ 4634563 h 4634563"/>
              <a:gd name="connsiteX1" fmla="*/ 0 w 8348428"/>
              <a:gd name="connsiteY1" fmla="*/ 0 h 4634563"/>
              <a:gd name="connsiteX2" fmla="*/ 8348428 w 8348428"/>
              <a:gd name="connsiteY2" fmla="*/ 4105873 h 4634563"/>
              <a:gd name="connsiteX3" fmla="*/ 7275300 w 8348428"/>
              <a:gd name="connsiteY3" fmla="*/ 4632901 h 4634563"/>
              <a:gd name="connsiteX4" fmla="*/ 0 w 8348428"/>
              <a:gd name="connsiteY4" fmla="*/ 4634563 h 4634563"/>
              <a:gd name="connsiteX0" fmla="*/ 0 w 8348428"/>
              <a:gd name="connsiteY0" fmla="*/ 4624083 h 4624083"/>
              <a:gd name="connsiteX1" fmla="*/ 0 w 8348428"/>
              <a:gd name="connsiteY1" fmla="*/ 0 h 4624083"/>
              <a:gd name="connsiteX2" fmla="*/ 8348428 w 8348428"/>
              <a:gd name="connsiteY2" fmla="*/ 4095393 h 4624083"/>
              <a:gd name="connsiteX3" fmla="*/ 7275300 w 8348428"/>
              <a:gd name="connsiteY3" fmla="*/ 4622421 h 4624083"/>
              <a:gd name="connsiteX4" fmla="*/ 0 w 8348428"/>
              <a:gd name="connsiteY4" fmla="*/ 4624083 h 4624083"/>
              <a:gd name="connsiteX0" fmla="*/ 0 w 8348428"/>
              <a:gd name="connsiteY0" fmla="*/ 4624083 h 4624083"/>
              <a:gd name="connsiteX1" fmla="*/ 0 w 8348428"/>
              <a:gd name="connsiteY1" fmla="*/ 0 h 4624083"/>
              <a:gd name="connsiteX2" fmla="*/ 8348428 w 8348428"/>
              <a:gd name="connsiteY2" fmla="*/ 4095393 h 4624083"/>
              <a:gd name="connsiteX3" fmla="*/ 7275300 w 8348428"/>
              <a:gd name="connsiteY3" fmla="*/ 4622421 h 4624083"/>
              <a:gd name="connsiteX4" fmla="*/ 3035720 w 8348428"/>
              <a:gd name="connsiteY4" fmla="*/ 4623012 h 4624083"/>
              <a:gd name="connsiteX5" fmla="*/ 0 w 8348428"/>
              <a:gd name="connsiteY5" fmla="*/ 4624083 h 4624083"/>
              <a:gd name="connsiteX0" fmla="*/ 0 w 8437440"/>
              <a:gd name="connsiteY0" fmla="*/ 4624083 h 4624083"/>
              <a:gd name="connsiteX1" fmla="*/ 0 w 8437440"/>
              <a:gd name="connsiteY1" fmla="*/ 0 h 4624083"/>
              <a:gd name="connsiteX2" fmla="*/ 8437440 w 8437440"/>
              <a:gd name="connsiteY2" fmla="*/ 3898153 h 4624083"/>
              <a:gd name="connsiteX3" fmla="*/ 7275300 w 8437440"/>
              <a:gd name="connsiteY3" fmla="*/ 4622421 h 4624083"/>
              <a:gd name="connsiteX4" fmla="*/ 3035720 w 8437440"/>
              <a:gd name="connsiteY4" fmla="*/ 4623012 h 4624083"/>
              <a:gd name="connsiteX5" fmla="*/ 0 w 8437440"/>
              <a:gd name="connsiteY5" fmla="*/ 4624083 h 4624083"/>
              <a:gd name="connsiteX0" fmla="*/ 0 w 8453624"/>
              <a:gd name="connsiteY0" fmla="*/ 4624083 h 4624083"/>
              <a:gd name="connsiteX1" fmla="*/ 0 w 8453624"/>
              <a:gd name="connsiteY1" fmla="*/ 0 h 4624083"/>
              <a:gd name="connsiteX2" fmla="*/ 8453624 w 8453624"/>
              <a:gd name="connsiteY2" fmla="*/ 3890567 h 4624083"/>
              <a:gd name="connsiteX3" fmla="*/ 7275300 w 8453624"/>
              <a:gd name="connsiteY3" fmla="*/ 4622421 h 4624083"/>
              <a:gd name="connsiteX4" fmla="*/ 3035720 w 8453624"/>
              <a:gd name="connsiteY4" fmla="*/ 4623012 h 4624083"/>
              <a:gd name="connsiteX5" fmla="*/ 0 w 8453624"/>
              <a:gd name="connsiteY5" fmla="*/ 4624083 h 4624083"/>
              <a:gd name="connsiteX0" fmla="*/ 0 w 8453624"/>
              <a:gd name="connsiteY0" fmla="*/ 4624083 h 4624083"/>
              <a:gd name="connsiteX1" fmla="*/ 0 w 8453624"/>
              <a:gd name="connsiteY1" fmla="*/ 0 h 4624083"/>
              <a:gd name="connsiteX2" fmla="*/ 6539685 w 8453624"/>
              <a:gd name="connsiteY2" fmla="*/ 3005715 h 4624083"/>
              <a:gd name="connsiteX3" fmla="*/ 8453624 w 8453624"/>
              <a:gd name="connsiteY3" fmla="*/ 3890567 h 4624083"/>
              <a:gd name="connsiteX4" fmla="*/ 7275300 w 8453624"/>
              <a:gd name="connsiteY4" fmla="*/ 4622421 h 4624083"/>
              <a:gd name="connsiteX5" fmla="*/ 3035720 w 8453624"/>
              <a:gd name="connsiteY5" fmla="*/ 4623012 h 4624083"/>
              <a:gd name="connsiteX6" fmla="*/ 0 w 8453624"/>
              <a:gd name="connsiteY6" fmla="*/ 4624083 h 4624083"/>
              <a:gd name="connsiteX0" fmla="*/ 0 w 7275300"/>
              <a:gd name="connsiteY0" fmla="*/ 4624083 h 4624083"/>
              <a:gd name="connsiteX1" fmla="*/ 0 w 7275300"/>
              <a:gd name="connsiteY1" fmla="*/ 0 h 4624083"/>
              <a:gd name="connsiteX2" fmla="*/ 6539685 w 7275300"/>
              <a:gd name="connsiteY2" fmla="*/ 3005715 h 4624083"/>
              <a:gd name="connsiteX3" fmla="*/ 7275300 w 7275300"/>
              <a:gd name="connsiteY3" fmla="*/ 4622421 h 4624083"/>
              <a:gd name="connsiteX4" fmla="*/ 3035720 w 7275300"/>
              <a:gd name="connsiteY4" fmla="*/ 4623012 h 4624083"/>
              <a:gd name="connsiteX5" fmla="*/ 0 w 7275300"/>
              <a:gd name="connsiteY5" fmla="*/ 4624083 h 4624083"/>
              <a:gd name="connsiteX0" fmla="*/ 0 w 6539685"/>
              <a:gd name="connsiteY0" fmla="*/ 4624083 h 4624083"/>
              <a:gd name="connsiteX1" fmla="*/ 0 w 6539685"/>
              <a:gd name="connsiteY1" fmla="*/ 0 h 4624083"/>
              <a:gd name="connsiteX2" fmla="*/ 6539685 w 6539685"/>
              <a:gd name="connsiteY2" fmla="*/ 3005715 h 4624083"/>
              <a:gd name="connsiteX3" fmla="*/ 3035720 w 6539685"/>
              <a:gd name="connsiteY3" fmla="*/ 4623012 h 4624083"/>
              <a:gd name="connsiteX4" fmla="*/ 0 w 6539685"/>
              <a:gd name="connsiteY4" fmla="*/ 4624083 h 46240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539685" h="4624083">
                <a:moveTo>
                  <a:pt x="0" y="4624083"/>
                </a:moveTo>
                <a:lnTo>
                  <a:pt x="0" y="0"/>
                </a:lnTo>
                <a:lnTo>
                  <a:pt x="6539685" y="3005715"/>
                </a:lnTo>
                <a:lnTo>
                  <a:pt x="3035720" y="4623012"/>
                </a:lnTo>
                <a:lnTo>
                  <a:pt x="0" y="4624083"/>
                </a:lnTo>
                <a:close/>
              </a:path>
            </a:pathLst>
          </a:custGeom>
          <a:solidFill>
            <a:srgbClr val="006A83"/>
          </a:solidFill>
        </p:spPr>
        <p:txBody>
          <a:bodyPr vert="horz" lIns="720000" tIns="2610000" rIns="3816000" bIns="900000" rtlCol="0" anchor="t" anchorCtr="0">
            <a:noAutofit/>
          </a:bodyPr>
          <a:lstStyle>
            <a:lvl1pPr algn="l" defTabSz="914400" rtl="0" eaLnBrk="1" latinLnBrk="0" hangingPunct="1">
              <a:lnSpc>
                <a:spcPct val="88000"/>
              </a:lnSpc>
              <a:spcBef>
                <a:spcPct val="0"/>
              </a:spcBef>
              <a:buNone/>
              <a:defRPr sz="280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endParaRPr lang="da-DK" dirty="0"/>
          </a:p>
        </p:txBody>
      </p:sp>
      <p:sp>
        <p:nvSpPr>
          <p:cNvPr id="9" name="Titel 1"/>
          <p:cNvSpPr>
            <a:spLocks noGrp="1"/>
          </p:cNvSpPr>
          <p:nvPr>
            <p:ph type="title" hasCustomPrompt="1"/>
          </p:nvPr>
        </p:nvSpPr>
        <p:spPr>
          <a:xfrm>
            <a:off x="406800" y="4177145"/>
            <a:ext cx="3728782" cy="2349655"/>
          </a:xfrm>
        </p:spPr>
        <p:txBody>
          <a:bodyPr lIns="0" anchor="b" anchorCtr="0"/>
          <a:lstStyle>
            <a:lvl1pPr algn="l">
              <a:defRPr sz="2800">
                <a:solidFill>
                  <a:schemeClr val="bg1"/>
                </a:solidFill>
              </a:defRPr>
            </a:lvl1pPr>
          </a:lstStyle>
          <a:p>
            <a:r>
              <a:rPr lang="da-DK" dirty="0"/>
              <a:t>Kort titel </a:t>
            </a:r>
            <a:br>
              <a:rPr lang="da-DK" dirty="0"/>
            </a:br>
            <a:r>
              <a:rPr lang="da-DK" dirty="0"/>
              <a:t>Evt. dato/sted</a:t>
            </a:r>
            <a:br>
              <a:rPr lang="da-DK" dirty="0"/>
            </a:br>
            <a:r>
              <a:rPr lang="da-DK" dirty="0"/>
              <a:t>x</a:t>
            </a:r>
          </a:p>
        </p:txBody>
      </p:sp>
      <p:grpSp>
        <p:nvGrpSpPr>
          <p:cNvPr id="16" name="Gruppe 15"/>
          <p:cNvGrpSpPr/>
          <p:nvPr userDrawn="1"/>
        </p:nvGrpSpPr>
        <p:grpSpPr>
          <a:xfrm>
            <a:off x="-2765695" y="4972558"/>
            <a:ext cx="2637735" cy="1384995"/>
            <a:chOff x="-2765695" y="4496570"/>
            <a:chExt cx="2637735" cy="1384995"/>
          </a:xfrm>
        </p:grpSpPr>
        <p:sp>
          <p:nvSpPr>
            <p:cNvPr id="17" name="AutoShape 4"/>
            <p:cNvSpPr>
              <a:spLocks/>
            </p:cNvSpPr>
            <p:nvPr userDrawn="1"/>
          </p:nvSpPr>
          <p:spPr bwMode="gray">
            <a:xfrm>
              <a:off x="-2765695" y="4496570"/>
              <a:ext cx="2637735"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spcAft>
                  <a:spcPts val="300"/>
                </a:spcAft>
                <a:defRPr/>
              </a:pPr>
              <a:r>
                <a:rPr lang="da-DK" altLang="da-DK" sz="1000" b="1" noProof="1">
                  <a:solidFill>
                    <a:srgbClr val="4A4E54"/>
                  </a:solidFill>
                  <a:latin typeface="Arial" panose="020B0604020202020204" pitchFamily="34" charset="0"/>
                  <a:cs typeface="Arial" panose="020B0604020202020204" pitchFamily="34" charset="0"/>
                </a:rPr>
                <a:t>Indsæt ekstra logo</a:t>
              </a:r>
            </a:p>
            <a:p>
              <a:pPr marL="0" marR="0" indent="0" algn="r" defTabSz="914400" rtl="0" eaLnBrk="1" fontAlgn="auto" latinLnBrk="0" hangingPunct="1">
                <a:lnSpc>
                  <a:spcPct val="100000"/>
                </a:lnSpc>
                <a:spcBef>
                  <a:spcPts val="0"/>
                </a:spcBef>
                <a:spcAft>
                  <a:spcPts val="300"/>
                </a:spcAft>
                <a:buClrTx/>
                <a:buSzTx/>
                <a:buFontTx/>
                <a:buNone/>
                <a:tabLst/>
                <a:defRPr/>
              </a:pPr>
              <a:r>
                <a:rPr lang="da-DK" altLang="da-DK" sz="1000" noProof="1">
                  <a:solidFill>
                    <a:srgbClr val="4A4E54"/>
                  </a:solidFill>
                  <a:latin typeface="Arial" panose="020B0604020202020204" pitchFamily="34" charset="0"/>
                  <a:cs typeface="Arial" panose="020B0604020202020204" pitchFamily="34" charset="0"/>
                </a:rPr>
                <a:t>Klik på billedikonet i</a:t>
              </a:r>
              <a:r>
                <a:rPr lang="da-DK" altLang="da-DK" sz="1000" baseline="0" noProof="1">
                  <a:solidFill>
                    <a:srgbClr val="4A4E54"/>
                  </a:solidFill>
                  <a:latin typeface="Arial" panose="020B0604020202020204" pitchFamily="34" charset="0"/>
                  <a:cs typeface="Arial" panose="020B0604020202020204" pitchFamily="34" charset="0"/>
                </a:rPr>
                <a:t> </a:t>
              </a:r>
              <a:br>
                <a:rPr lang="da-DK" altLang="da-DK" sz="1000" baseline="0" noProof="1">
                  <a:solidFill>
                    <a:srgbClr val="4A4E54"/>
                  </a:solidFill>
                  <a:latin typeface="Arial" panose="020B0604020202020204" pitchFamily="34" charset="0"/>
                  <a:cs typeface="Arial" panose="020B0604020202020204" pitchFamily="34" charset="0"/>
                </a:rPr>
              </a:br>
              <a:r>
                <a:rPr lang="da-DK" altLang="da-DK" sz="1000" baseline="0" noProof="1">
                  <a:solidFill>
                    <a:srgbClr val="4A4E54"/>
                  </a:solidFill>
                  <a:latin typeface="Arial" panose="020B0604020202020204" pitchFamily="34" charset="0"/>
                  <a:cs typeface="Arial" panose="020B0604020202020204" pitchFamily="34" charset="0"/>
                </a:rPr>
                <a:t>pladsholderen og find dit logo</a:t>
              </a:r>
            </a:p>
            <a:p>
              <a:pPr marL="0" marR="0" indent="0" algn="r" defTabSz="914400" rtl="0" eaLnBrk="1" fontAlgn="auto" latinLnBrk="0" hangingPunct="1">
                <a:lnSpc>
                  <a:spcPct val="100000"/>
                </a:lnSpc>
                <a:spcBef>
                  <a:spcPts val="0"/>
                </a:spcBef>
                <a:spcAft>
                  <a:spcPts val="300"/>
                </a:spcAft>
                <a:buClrTx/>
                <a:buSzTx/>
                <a:buFontTx/>
                <a:buNone/>
                <a:tabLst/>
                <a:defRPr/>
              </a:pPr>
              <a:endParaRPr lang="da-DK" altLang="da-DK" sz="1000" b="1" baseline="0" noProof="1">
                <a:solidFill>
                  <a:srgbClr val="4A4E54"/>
                </a:solidFill>
                <a:latin typeface="Arial" panose="020B0604020202020204" pitchFamily="34" charset="0"/>
                <a:cs typeface="Arial" panose="020B0604020202020204" pitchFamily="34" charset="0"/>
              </a:endParaRPr>
            </a:p>
            <a:p>
              <a:pPr marL="0" marR="0" indent="0" algn="r" defTabSz="914400" rtl="0" eaLnBrk="1" fontAlgn="auto" latinLnBrk="0" hangingPunct="1">
                <a:lnSpc>
                  <a:spcPct val="100000"/>
                </a:lnSpc>
                <a:spcBef>
                  <a:spcPts val="0"/>
                </a:spcBef>
                <a:spcAft>
                  <a:spcPts val="300"/>
                </a:spcAft>
                <a:buClrTx/>
                <a:buSzTx/>
                <a:buFontTx/>
                <a:buNone/>
                <a:tabLst/>
                <a:defRPr/>
              </a:pPr>
              <a:endParaRPr lang="da-DK" altLang="da-DK" sz="1000" b="1" baseline="0" noProof="1">
                <a:solidFill>
                  <a:srgbClr val="4A4E54"/>
                </a:solidFill>
                <a:latin typeface="Arial" panose="020B0604020202020204" pitchFamily="34" charset="0"/>
                <a:cs typeface="Arial" panose="020B0604020202020204" pitchFamily="34" charset="0"/>
              </a:endParaRPr>
            </a:p>
            <a:p>
              <a:pPr marL="0" marR="0" indent="0" algn="r" defTabSz="914400" rtl="0" eaLnBrk="1" fontAlgn="auto" latinLnBrk="0" hangingPunct="1">
                <a:lnSpc>
                  <a:spcPct val="100000"/>
                </a:lnSpc>
                <a:spcBef>
                  <a:spcPts val="0"/>
                </a:spcBef>
                <a:spcAft>
                  <a:spcPts val="300"/>
                </a:spcAft>
                <a:buClrTx/>
                <a:buSzTx/>
                <a:buFontTx/>
                <a:buNone/>
                <a:tabLst/>
                <a:defRPr/>
              </a:pPr>
              <a:r>
                <a:rPr lang="da-DK" altLang="da-DK" sz="1000" b="1" noProof="1">
                  <a:solidFill>
                    <a:srgbClr val="4A4E54"/>
                  </a:solidFill>
                  <a:latin typeface="Arial" panose="020B0604020202020204" pitchFamily="34" charset="0"/>
                  <a:cs typeface="Arial" panose="020B0604020202020204" pitchFamily="34" charset="0"/>
                </a:rPr>
                <a:t>Flyt/Placér </a:t>
              </a:r>
              <a:r>
                <a:rPr lang="da-DK" altLang="da-DK" sz="1000" b="0" noProof="1">
                  <a:solidFill>
                    <a:srgbClr val="4A4E54"/>
                  </a:solidFill>
                  <a:latin typeface="Arial" panose="020B0604020202020204" pitchFamily="34" charset="0"/>
                  <a:cs typeface="Arial" panose="020B0604020202020204" pitchFamily="34" charset="0"/>
                </a:rPr>
                <a:t>det indsatte logo </a:t>
              </a:r>
              <a:br>
                <a:rPr lang="da-DK" altLang="da-DK" sz="1000" b="0" noProof="1">
                  <a:solidFill>
                    <a:srgbClr val="4A4E54"/>
                  </a:solidFill>
                  <a:latin typeface="Arial" panose="020B0604020202020204" pitchFamily="34" charset="0"/>
                  <a:cs typeface="Arial" panose="020B0604020202020204" pitchFamily="34" charset="0"/>
                </a:rPr>
              </a:br>
              <a:r>
                <a:rPr lang="da-DK" altLang="da-DK" sz="1000" b="0" noProof="1">
                  <a:solidFill>
                    <a:srgbClr val="4A4E54"/>
                  </a:solidFill>
                  <a:latin typeface="Arial" panose="020B0604020202020204" pitchFamily="34" charset="0"/>
                  <a:cs typeface="Arial" panose="020B0604020202020204" pitchFamily="34" charset="0"/>
                </a:rPr>
                <a:t>så det </a:t>
              </a:r>
              <a:r>
                <a:rPr lang="da-DK" altLang="da-DK" sz="1000" b="1" noProof="1">
                  <a:solidFill>
                    <a:srgbClr val="4A4E54"/>
                  </a:solidFill>
                  <a:latin typeface="Arial" panose="020B0604020202020204" pitchFamily="34" charset="0"/>
                  <a:cs typeface="Arial" panose="020B0604020202020204" pitchFamily="34" charset="0"/>
                </a:rPr>
                <a:t>holder underkant </a:t>
              </a:r>
              <a:br>
                <a:rPr lang="da-DK" altLang="da-DK" sz="1000" b="1" noProof="1">
                  <a:solidFill>
                    <a:srgbClr val="4A4E54"/>
                  </a:solidFill>
                  <a:latin typeface="Arial" panose="020B0604020202020204" pitchFamily="34" charset="0"/>
                  <a:cs typeface="Arial" panose="020B0604020202020204" pitchFamily="34" charset="0"/>
                </a:rPr>
              </a:br>
              <a:r>
                <a:rPr lang="da-DK" altLang="da-DK" sz="1000" b="0" noProof="1">
                  <a:solidFill>
                    <a:srgbClr val="4A4E54"/>
                  </a:solidFill>
                  <a:latin typeface="Arial" panose="020B0604020202020204" pitchFamily="34" charset="0"/>
                  <a:cs typeface="Arial" panose="020B0604020202020204" pitchFamily="34" charset="0"/>
                </a:rPr>
                <a:t>med</a:t>
              </a:r>
              <a:r>
                <a:rPr lang="da-DK" altLang="da-DK" sz="1000" b="1" noProof="1">
                  <a:solidFill>
                    <a:srgbClr val="4A4E54"/>
                  </a:solidFill>
                  <a:latin typeface="Arial" panose="020B0604020202020204" pitchFamily="34" charset="0"/>
                  <a:cs typeface="Arial" panose="020B0604020202020204" pitchFamily="34" charset="0"/>
                </a:rPr>
                <a:t> logoet til højre</a:t>
              </a:r>
            </a:p>
          </p:txBody>
        </p:sp>
        <p:pic>
          <p:nvPicPr>
            <p:cNvPr id="18" name="Billede 17"/>
            <p:cNvPicPr>
              <a:picLocks noChangeAspect="1"/>
            </p:cNvPicPr>
            <p:nvPr userDrawn="1"/>
          </p:nvPicPr>
          <p:blipFill>
            <a:blip r:embed="rId2"/>
            <a:stretch>
              <a:fillRect/>
            </a:stretch>
          </p:blipFill>
          <p:spPr>
            <a:xfrm>
              <a:off x="-461293" y="5013347"/>
              <a:ext cx="333333" cy="333333"/>
            </a:xfrm>
            <a:prstGeom prst="rect">
              <a:avLst/>
            </a:prstGeom>
          </p:spPr>
        </p:pic>
      </p:grpSp>
      <p:sp>
        <p:nvSpPr>
          <p:cNvPr id="15" name="SD_ART_Logo"/>
          <p:cNvSpPr/>
          <p:nvPr userDrawn="1"/>
        </p:nvSpPr>
        <p:spPr>
          <a:xfrm>
            <a:off x="10256400" y="6094800"/>
            <a:ext cx="1530000" cy="363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lnSpc>
                <a:spcPct val="90000"/>
              </a:lnSpc>
            </a:pPr>
            <a:endParaRPr lang="da-DK" dirty="0">
              <a:latin typeface="Palatino Linotype" panose="02040502050505030304" pitchFamily="18" charset="0"/>
            </a:endParaRPr>
          </a:p>
        </p:txBody>
      </p:sp>
      <p:pic>
        <p:nvPicPr>
          <p:cNvPr id="3" name="SD_ART_Logo_bmkArt">
            <a:extLst>
              <a:ext uri="{FF2B5EF4-FFF2-40B4-BE49-F238E27FC236}">
                <a16:creationId xmlns:a16="http://schemas.microsoft.com/office/drawing/2014/main" id="{50F70948-41A6-414A-9AF0-AACC1C801EB6}"/>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256400" y="6095742"/>
            <a:ext cx="1530000" cy="362658"/>
          </a:xfrm>
          <a:prstGeom prst="rect">
            <a:avLst/>
          </a:prstGeom>
        </p:spPr>
      </p:pic>
      <p:sp>
        <p:nvSpPr>
          <p:cNvPr id="12" name="SD_ART_Logo2"/>
          <p:cNvSpPr/>
          <p:nvPr userDrawn="1"/>
        </p:nvSpPr>
        <p:spPr>
          <a:xfrm>
            <a:off x="10753344" y="5544246"/>
            <a:ext cx="1032882" cy="914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lnSpc>
                <a:spcPct val="90000"/>
              </a:lnSpc>
            </a:pPr>
            <a:endParaRPr lang="da-DK" dirty="0">
              <a:latin typeface="Palatino Linotype" panose="02040502050505030304" pitchFamily="18" charset="0"/>
            </a:endParaRPr>
          </a:p>
        </p:txBody>
      </p:sp>
      <p:sp>
        <p:nvSpPr>
          <p:cNvPr id="13" name="SD_ART_Logo3"/>
          <p:cNvSpPr/>
          <p:nvPr userDrawn="1"/>
        </p:nvSpPr>
        <p:spPr>
          <a:xfrm>
            <a:off x="9757507" y="5860819"/>
            <a:ext cx="2028719" cy="59782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lnSpc>
                <a:spcPct val="90000"/>
              </a:lnSpc>
            </a:pPr>
            <a:endParaRPr lang="da-DK" dirty="0">
              <a:latin typeface="Palatino Linotype" panose="02040502050505030304" pitchFamily="18" charset="0"/>
            </a:endParaRPr>
          </a:p>
        </p:txBody>
      </p:sp>
      <p:sp>
        <p:nvSpPr>
          <p:cNvPr id="14" name="Pladsholder til indhold 3"/>
          <p:cNvSpPr>
            <a:spLocks noGrp="1"/>
          </p:cNvSpPr>
          <p:nvPr>
            <p:ph sz="quarter" idx="16" hasCustomPrompt="1"/>
          </p:nvPr>
        </p:nvSpPr>
        <p:spPr>
          <a:xfrm>
            <a:off x="8242710" y="5390535"/>
            <a:ext cx="1344488" cy="1068111"/>
          </a:xfrm>
        </p:spPr>
        <p:txBody>
          <a:bodyPr/>
          <a:lstStyle>
            <a:lvl1pPr>
              <a:defRPr sz="1050" baseline="0"/>
            </a:lvl1pPr>
          </a:lstStyle>
          <a:p>
            <a:pPr lvl="0"/>
            <a:r>
              <a:rPr lang="da-DK" dirty="0"/>
              <a:t>Klik på billedikonet for at indsætte andet logo</a:t>
            </a:r>
          </a:p>
        </p:txBody>
      </p:sp>
    </p:spTree>
    <p:extLst>
      <p:ext uri="{BB962C8B-B14F-4D97-AF65-F5344CB8AC3E}">
        <p14:creationId xmlns:p14="http://schemas.microsoft.com/office/powerpoint/2010/main" val="940515531"/>
      </p:ext>
    </p:extLst>
  </p:cSld>
  <p:clrMapOvr>
    <a:masterClrMapping/>
  </p:clrMapOvr>
  <p:extLst>
    <p:ext uri="{DCECCB84-F9BA-43D5-87BE-67443E8EF086}">
      <p15:sldGuideLst xmlns:p15="http://schemas.microsoft.com/office/powerpoint/2012/main">
        <p15:guide id="1" orient="horz" pos="4065" userDrawn="1">
          <p15:clr>
            <a:srgbClr val="000000"/>
          </p15:clr>
        </p15:guide>
        <p15:guide id="2" pos="257" userDrawn="1">
          <p15:clr>
            <a:srgbClr val="000000"/>
          </p15:clr>
        </p15:guide>
        <p15:guide id="3" pos="7423" userDrawn="1">
          <p15:clr>
            <a:srgbClr val="00000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Forside (III)">
    <p:spTree>
      <p:nvGrpSpPr>
        <p:cNvPr id="1" name=""/>
        <p:cNvGrpSpPr/>
        <p:nvPr/>
      </p:nvGrpSpPr>
      <p:grpSpPr>
        <a:xfrm>
          <a:off x="0" y="0"/>
          <a:ext cx="0" cy="0"/>
          <a:chOff x="0" y="0"/>
          <a:chExt cx="0" cy="0"/>
        </a:xfrm>
      </p:grpSpPr>
      <p:sp>
        <p:nvSpPr>
          <p:cNvPr id="7" name="FourthColor"/>
          <p:cNvSpPr/>
          <p:nvPr userDrawn="1"/>
        </p:nvSpPr>
        <p:spPr>
          <a:xfrm>
            <a:off x="0" y="0"/>
            <a:ext cx="12193986" cy="6858000"/>
          </a:xfrm>
          <a:custGeom>
            <a:avLst/>
            <a:gdLst>
              <a:gd name="connsiteX0" fmla="*/ 0 w 12193200"/>
              <a:gd name="connsiteY0" fmla="*/ 0 h 6858000"/>
              <a:gd name="connsiteX1" fmla="*/ 12193200 w 12193200"/>
              <a:gd name="connsiteY1" fmla="*/ 0 h 6858000"/>
              <a:gd name="connsiteX2" fmla="*/ 12193200 w 12193200"/>
              <a:gd name="connsiteY2" fmla="*/ 6858000 h 6858000"/>
              <a:gd name="connsiteX3" fmla="*/ 0 w 12193200"/>
              <a:gd name="connsiteY3" fmla="*/ 6858000 h 6858000"/>
              <a:gd name="connsiteX4" fmla="*/ 0 w 12193200"/>
              <a:gd name="connsiteY4" fmla="*/ 0 h 6858000"/>
              <a:gd name="connsiteX0" fmla="*/ 0 w 12193986"/>
              <a:gd name="connsiteY0" fmla="*/ 0 h 6858000"/>
              <a:gd name="connsiteX1" fmla="*/ 12193200 w 12193986"/>
              <a:gd name="connsiteY1" fmla="*/ 0 h 6858000"/>
              <a:gd name="connsiteX2" fmla="*/ 12193986 w 12193986"/>
              <a:gd name="connsiteY2" fmla="*/ 577829 h 6858000"/>
              <a:gd name="connsiteX3" fmla="*/ 12193200 w 12193986"/>
              <a:gd name="connsiteY3" fmla="*/ 6858000 h 6858000"/>
              <a:gd name="connsiteX4" fmla="*/ 0 w 12193986"/>
              <a:gd name="connsiteY4" fmla="*/ 6858000 h 6858000"/>
              <a:gd name="connsiteX5" fmla="*/ 0 w 12193986"/>
              <a:gd name="connsiteY5" fmla="*/ 0 h 6858000"/>
              <a:gd name="connsiteX0" fmla="*/ 0 w 12193986"/>
              <a:gd name="connsiteY0" fmla="*/ 0 h 6858000"/>
              <a:gd name="connsiteX1" fmla="*/ 12193200 w 12193986"/>
              <a:gd name="connsiteY1" fmla="*/ 0 h 6858000"/>
              <a:gd name="connsiteX2" fmla="*/ 12193986 w 12193986"/>
              <a:gd name="connsiteY2" fmla="*/ 577829 h 6858000"/>
              <a:gd name="connsiteX3" fmla="*/ 12193200 w 12193986"/>
              <a:gd name="connsiteY3" fmla="*/ 6858000 h 6858000"/>
              <a:gd name="connsiteX4" fmla="*/ 9111236 w 12193986"/>
              <a:gd name="connsiteY4" fmla="*/ 6856511 h 6858000"/>
              <a:gd name="connsiteX5" fmla="*/ 0 w 12193986"/>
              <a:gd name="connsiteY5" fmla="*/ 6858000 h 6858000"/>
              <a:gd name="connsiteX6" fmla="*/ 0 w 12193986"/>
              <a:gd name="connsiteY6" fmla="*/ 0 h 6858000"/>
              <a:gd name="connsiteX0" fmla="*/ 0 w 12193986"/>
              <a:gd name="connsiteY0" fmla="*/ 0 h 6858000"/>
              <a:gd name="connsiteX1" fmla="*/ 12193200 w 12193986"/>
              <a:gd name="connsiteY1" fmla="*/ 0 h 6858000"/>
              <a:gd name="connsiteX2" fmla="*/ 12193986 w 12193986"/>
              <a:gd name="connsiteY2" fmla="*/ 577829 h 6858000"/>
              <a:gd name="connsiteX3" fmla="*/ 9111236 w 12193986"/>
              <a:gd name="connsiteY3" fmla="*/ 6856511 h 6858000"/>
              <a:gd name="connsiteX4" fmla="*/ 0 w 12193986"/>
              <a:gd name="connsiteY4" fmla="*/ 6858000 h 6858000"/>
              <a:gd name="connsiteX5" fmla="*/ 0 w 12193986"/>
              <a:gd name="connsiteY5"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3986" h="6858000">
                <a:moveTo>
                  <a:pt x="0" y="0"/>
                </a:moveTo>
                <a:lnTo>
                  <a:pt x="12193200" y="0"/>
                </a:lnTo>
                <a:lnTo>
                  <a:pt x="12193986" y="577829"/>
                </a:lnTo>
                <a:lnTo>
                  <a:pt x="9111236" y="6856511"/>
                </a:lnTo>
                <a:lnTo>
                  <a:pt x="0" y="6858000"/>
                </a:lnTo>
                <a:lnTo>
                  <a:pt x="0" y="0"/>
                </a:lnTo>
                <a:close/>
              </a:path>
            </a:pathLst>
          </a:custGeom>
          <a:solidFill>
            <a:srgbClr val="8FC18A"/>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lnSpc>
                <a:spcPct val="90000"/>
              </a:lnSpc>
            </a:pPr>
            <a:endParaRPr lang="da-DK" dirty="0">
              <a:latin typeface="Palatino Linotype" panose="02040502050505030304" pitchFamily="18" charset="0"/>
            </a:endParaRPr>
          </a:p>
        </p:txBody>
      </p:sp>
      <p:sp>
        <p:nvSpPr>
          <p:cNvPr id="8" name="PrimaryColor"/>
          <p:cNvSpPr txBox="1">
            <a:spLocks/>
          </p:cNvSpPr>
          <p:nvPr userDrawn="1"/>
        </p:nvSpPr>
        <p:spPr>
          <a:xfrm>
            <a:off x="-1" y="867578"/>
            <a:ext cx="9710757" cy="5994022"/>
          </a:xfrm>
          <a:custGeom>
            <a:avLst/>
            <a:gdLst>
              <a:gd name="connsiteX0" fmla="*/ 0 w 8345103"/>
              <a:gd name="connsiteY0" fmla="*/ 4634563 h 4634563"/>
              <a:gd name="connsiteX1" fmla="*/ 0 w 8345103"/>
              <a:gd name="connsiteY1" fmla="*/ 0 h 4634563"/>
              <a:gd name="connsiteX2" fmla="*/ 8345103 w 8345103"/>
              <a:gd name="connsiteY2" fmla="*/ 4634563 h 4634563"/>
              <a:gd name="connsiteX3" fmla="*/ 0 w 8345103"/>
              <a:gd name="connsiteY3" fmla="*/ 4634563 h 4634563"/>
              <a:gd name="connsiteX0" fmla="*/ 0 w 8345103"/>
              <a:gd name="connsiteY0" fmla="*/ 4634563 h 4634563"/>
              <a:gd name="connsiteX1" fmla="*/ 0 w 8345103"/>
              <a:gd name="connsiteY1" fmla="*/ 0 h 4634563"/>
              <a:gd name="connsiteX2" fmla="*/ 8345103 w 8345103"/>
              <a:gd name="connsiteY2" fmla="*/ 4634563 h 4634563"/>
              <a:gd name="connsiteX3" fmla="*/ 7275300 w 8345103"/>
              <a:gd name="connsiteY3" fmla="*/ 4632901 h 4634563"/>
              <a:gd name="connsiteX4" fmla="*/ 0 w 8345103"/>
              <a:gd name="connsiteY4" fmla="*/ 4634563 h 4634563"/>
              <a:gd name="connsiteX0" fmla="*/ 0 w 8348428"/>
              <a:gd name="connsiteY0" fmla="*/ 4634563 h 4634563"/>
              <a:gd name="connsiteX1" fmla="*/ 0 w 8348428"/>
              <a:gd name="connsiteY1" fmla="*/ 0 h 4634563"/>
              <a:gd name="connsiteX2" fmla="*/ 8348428 w 8348428"/>
              <a:gd name="connsiteY2" fmla="*/ 4105873 h 4634563"/>
              <a:gd name="connsiteX3" fmla="*/ 7275300 w 8348428"/>
              <a:gd name="connsiteY3" fmla="*/ 4632901 h 4634563"/>
              <a:gd name="connsiteX4" fmla="*/ 0 w 8348428"/>
              <a:gd name="connsiteY4" fmla="*/ 4634563 h 4634563"/>
              <a:gd name="connsiteX0" fmla="*/ 0 w 8348428"/>
              <a:gd name="connsiteY0" fmla="*/ 4624083 h 4624083"/>
              <a:gd name="connsiteX1" fmla="*/ 0 w 8348428"/>
              <a:gd name="connsiteY1" fmla="*/ 0 h 4624083"/>
              <a:gd name="connsiteX2" fmla="*/ 8348428 w 8348428"/>
              <a:gd name="connsiteY2" fmla="*/ 4095393 h 4624083"/>
              <a:gd name="connsiteX3" fmla="*/ 7275300 w 8348428"/>
              <a:gd name="connsiteY3" fmla="*/ 4622421 h 4624083"/>
              <a:gd name="connsiteX4" fmla="*/ 0 w 8348428"/>
              <a:gd name="connsiteY4" fmla="*/ 4624083 h 4624083"/>
              <a:gd name="connsiteX0" fmla="*/ 0 w 8894656"/>
              <a:gd name="connsiteY0" fmla="*/ 4624083 h 4624083"/>
              <a:gd name="connsiteX1" fmla="*/ 0 w 8894656"/>
              <a:gd name="connsiteY1" fmla="*/ 0 h 4624083"/>
              <a:gd name="connsiteX2" fmla="*/ 8894656 w 8894656"/>
              <a:gd name="connsiteY2" fmla="*/ 3372433 h 4624083"/>
              <a:gd name="connsiteX3" fmla="*/ 7275300 w 8894656"/>
              <a:gd name="connsiteY3" fmla="*/ 4622421 h 4624083"/>
              <a:gd name="connsiteX4" fmla="*/ 0 w 8894656"/>
              <a:gd name="connsiteY4" fmla="*/ 4624083 h 4624083"/>
              <a:gd name="connsiteX0" fmla="*/ 0 w 8882585"/>
              <a:gd name="connsiteY0" fmla="*/ 4624083 h 4624083"/>
              <a:gd name="connsiteX1" fmla="*/ 0 w 8882585"/>
              <a:gd name="connsiteY1" fmla="*/ 0 h 4624083"/>
              <a:gd name="connsiteX2" fmla="*/ 8882585 w 8882585"/>
              <a:gd name="connsiteY2" fmla="*/ 3365460 h 4624083"/>
              <a:gd name="connsiteX3" fmla="*/ 7275300 w 8882585"/>
              <a:gd name="connsiteY3" fmla="*/ 4622421 h 4624083"/>
              <a:gd name="connsiteX4" fmla="*/ 0 w 8882585"/>
              <a:gd name="connsiteY4" fmla="*/ 4624083 h 4624083"/>
              <a:gd name="connsiteX0" fmla="*/ 0 w 8885603"/>
              <a:gd name="connsiteY0" fmla="*/ 4624083 h 4624083"/>
              <a:gd name="connsiteX1" fmla="*/ 0 w 8885603"/>
              <a:gd name="connsiteY1" fmla="*/ 0 h 4624083"/>
              <a:gd name="connsiteX2" fmla="*/ 8885603 w 8885603"/>
              <a:gd name="connsiteY2" fmla="*/ 3367785 h 4624083"/>
              <a:gd name="connsiteX3" fmla="*/ 7275300 w 8885603"/>
              <a:gd name="connsiteY3" fmla="*/ 4622421 h 4624083"/>
              <a:gd name="connsiteX4" fmla="*/ 0 w 8885603"/>
              <a:gd name="connsiteY4" fmla="*/ 4624083 h 4624083"/>
              <a:gd name="connsiteX0" fmla="*/ 0 w 8878459"/>
              <a:gd name="connsiteY0" fmla="*/ 4624083 h 4624083"/>
              <a:gd name="connsiteX1" fmla="*/ 0 w 8878459"/>
              <a:gd name="connsiteY1" fmla="*/ 0 h 4624083"/>
              <a:gd name="connsiteX2" fmla="*/ 8878459 w 8878459"/>
              <a:gd name="connsiteY2" fmla="*/ 3362283 h 4624083"/>
              <a:gd name="connsiteX3" fmla="*/ 7275300 w 8878459"/>
              <a:gd name="connsiteY3" fmla="*/ 4622421 h 4624083"/>
              <a:gd name="connsiteX4" fmla="*/ 0 w 8878459"/>
              <a:gd name="connsiteY4" fmla="*/ 4624083 h 4624083"/>
              <a:gd name="connsiteX0" fmla="*/ 0 w 8878459"/>
              <a:gd name="connsiteY0" fmla="*/ 4624083 h 4624083"/>
              <a:gd name="connsiteX1" fmla="*/ 0 w 8878459"/>
              <a:gd name="connsiteY1" fmla="*/ 0 h 4624083"/>
              <a:gd name="connsiteX2" fmla="*/ 8878459 w 8878459"/>
              <a:gd name="connsiteY2" fmla="*/ 3364118 h 4624083"/>
              <a:gd name="connsiteX3" fmla="*/ 7275300 w 8878459"/>
              <a:gd name="connsiteY3" fmla="*/ 4622421 h 4624083"/>
              <a:gd name="connsiteX4" fmla="*/ 0 w 8878459"/>
              <a:gd name="connsiteY4" fmla="*/ 4624083 h 4624083"/>
              <a:gd name="connsiteX0" fmla="*/ 0 w 8880840"/>
              <a:gd name="connsiteY0" fmla="*/ 4624083 h 4624083"/>
              <a:gd name="connsiteX1" fmla="*/ 0 w 8880840"/>
              <a:gd name="connsiteY1" fmla="*/ 0 h 4624083"/>
              <a:gd name="connsiteX2" fmla="*/ 8880840 w 8880840"/>
              <a:gd name="connsiteY2" fmla="*/ 3365952 h 4624083"/>
              <a:gd name="connsiteX3" fmla="*/ 7275300 w 8880840"/>
              <a:gd name="connsiteY3" fmla="*/ 4622421 h 4624083"/>
              <a:gd name="connsiteX4" fmla="*/ 0 w 8880840"/>
              <a:gd name="connsiteY4" fmla="*/ 4624083 h 4624083"/>
              <a:gd name="connsiteX0" fmla="*/ 0 w 8863244"/>
              <a:gd name="connsiteY0" fmla="*/ 4624083 h 4624083"/>
              <a:gd name="connsiteX1" fmla="*/ 0 w 8863244"/>
              <a:gd name="connsiteY1" fmla="*/ 0 h 4624083"/>
              <a:gd name="connsiteX2" fmla="*/ 8863244 w 8863244"/>
              <a:gd name="connsiteY2" fmla="*/ 3674039 h 4624083"/>
              <a:gd name="connsiteX3" fmla="*/ 7275300 w 8863244"/>
              <a:gd name="connsiteY3" fmla="*/ 4622421 h 4624083"/>
              <a:gd name="connsiteX4" fmla="*/ 0 w 8863244"/>
              <a:gd name="connsiteY4" fmla="*/ 4624083 h 4624083"/>
              <a:gd name="connsiteX0" fmla="*/ 0 w 8870786"/>
              <a:gd name="connsiteY0" fmla="*/ 4624083 h 4624083"/>
              <a:gd name="connsiteX1" fmla="*/ 0 w 8870786"/>
              <a:gd name="connsiteY1" fmla="*/ 0 h 4624083"/>
              <a:gd name="connsiteX2" fmla="*/ 8870786 w 8870786"/>
              <a:gd name="connsiteY2" fmla="*/ 3678289 h 4624083"/>
              <a:gd name="connsiteX3" fmla="*/ 7275300 w 8870786"/>
              <a:gd name="connsiteY3" fmla="*/ 4622421 h 4624083"/>
              <a:gd name="connsiteX4" fmla="*/ 0 w 8870786"/>
              <a:gd name="connsiteY4" fmla="*/ 4624083 h 4624083"/>
              <a:gd name="connsiteX0" fmla="*/ 0 w 8870786"/>
              <a:gd name="connsiteY0" fmla="*/ 4624083 h 4624083"/>
              <a:gd name="connsiteX1" fmla="*/ 0 w 8870786"/>
              <a:gd name="connsiteY1" fmla="*/ 0 h 4624083"/>
              <a:gd name="connsiteX2" fmla="*/ 8870786 w 8870786"/>
              <a:gd name="connsiteY2" fmla="*/ 3678289 h 4624083"/>
              <a:gd name="connsiteX3" fmla="*/ 8310963 w 8870786"/>
              <a:gd name="connsiteY3" fmla="*/ 4622421 h 4624083"/>
              <a:gd name="connsiteX4" fmla="*/ 0 w 8870786"/>
              <a:gd name="connsiteY4" fmla="*/ 4624083 h 4624083"/>
              <a:gd name="connsiteX0" fmla="*/ 0 w 8860731"/>
              <a:gd name="connsiteY0" fmla="*/ 4624083 h 4624083"/>
              <a:gd name="connsiteX1" fmla="*/ 0 w 8860731"/>
              <a:gd name="connsiteY1" fmla="*/ 0 h 4624083"/>
              <a:gd name="connsiteX2" fmla="*/ 8860731 w 8860731"/>
              <a:gd name="connsiteY2" fmla="*/ 3676164 h 4624083"/>
              <a:gd name="connsiteX3" fmla="*/ 8310963 w 8860731"/>
              <a:gd name="connsiteY3" fmla="*/ 4622421 h 4624083"/>
              <a:gd name="connsiteX4" fmla="*/ 0 w 8860731"/>
              <a:gd name="connsiteY4" fmla="*/ 4624083 h 4624083"/>
              <a:gd name="connsiteX0" fmla="*/ 0 w 8860731"/>
              <a:gd name="connsiteY0" fmla="*/ 4624083 h 4624083"/>
              <a:gd name="connsiteX1" fmla="*/ 0 w 8860731"/>
              <a:gd name="connsiteY1" fmla="*/ 0 h 4624083"/>
              <a:gd name="connsiteX2" fmla="*/ 8860731 w 8860731"/>
              <a:gd name="connsiteY2" fmla="*/ 3676164 h 4624083"/>
              <a:gd name="connsiteX3" fmla="*/ 8310963 w 8860731"/>
              <a:gd name="connsiteY3" fmla="*/ 4622421 h 4624083"/>
              <a:gd name="connsiteX4" fmla="*/ 0 w 8860731"/>
              <a:gd name="connsiteY4" fmla="*/ 4624083 h 4624083"/>
              <a:gd name="connsiteX0" fmla="*/ 0 w 8865078"/>
              <a:gd name="connsiteY0" fmla="*/ 4624083 h 4624083"/>
              <a:gd name="connsiteX1" fmla="*/ 0 w 8865078"/>
              <a:gd name="connsiteY1" fmla="*/ 0 h 4624083"/>
              <a:gd name="connsiteX2" fmla="*/ 8865078 w 8865078"/>
              <a:gd name="connsiteY2" fmla="*/ 3678001 h 4624083"/>
              <a:gd name="connsiteX3" fmla="*/ 8310963 w 8865078"/>
              <a:gd name="connsiteY3" fmla="*/ 4622421 h 4624083"/>
              <a:gd name="connsiteX4" fmla="*/ 0 w 8865078"/>
              <a:gd name="connsiteY4" fmla="*/ 4624083 h 4624083"/>
              <a:gd name="connsiteX0" fmla="*/ 0 w 8862905"/>
              <a:gd name="connsiteY0" fmla="*/ 4624083 h 4624083"/>
              <a:gd name="connsiteX1" fmla="*/ 0 w 8862905"/>
              <a:gd name="connsiteY1" fmla="*/ 0 h 4624083"/>
              <a:gd name="connsiteX2" fmla="*/ 8862905 w 8862905"/>
              <a:gd name="connsiteY2" fmla="*/ 3678001 h 4624083"/>
              <a:gd name="connsiteX3" fmla="*/ 8310963 w 8862905"/>
              <a:gd name="connsiteY3" fmla="*/ 4622421 h 4624083"/>
              <a:gd name="connsiteX4" fmla="*/ 0 w 8862905"/>
              <a:gd name="connsiteY4" fmla="*/ 4624083 h 46240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862905" h="4624083">
                <a:moveTo>
                  <a:pt x="0" y="4624083"/>
                </a:moveTo>
                <a:lnTo>
                  <a:pt x="0" y="0"/>
                </a:lnTo>
                <a:lnTo>
                  <a:pt x="8862905" y="3678001"/>
                </a:lnTo>
                <a:lnTo>
                  <a:pt x="8310963" y="4622421"/>
                </a:lnTo>
                <a:lnTo>
                  <a:pt x="0" y="4624083"/>
                </a:lnTo>
                <a:close/>
              </a:path>
            </a:pathLst>
          </a:custGeom>
          <a:solidFill>
            <a:srgbClr val="006A83"/>
          </a:solidFill>
        </p:spPr>
        <p:txBody>
          <a:bodyPr vert="horz" lIns="720000" tIns="3960000" rIns="2016000" bIns="900000" rtlCol="0" anchor="t" anchorCtr="0">
            <a:noAutofit/>
          </a:bodyPr>
          <a:lstStyle>
            <a:lvl1pPr algn="l" defTabSz="914400" rtl="0" eaLnBrk="1" latinLnBrk="0" hangingPunct="1">
              <a:lnSpc>
                <a:spcPct val="88000"/>
              </a:lnSpc>
              <a:spcBef>
                <a:spcPct val="0"/>
              </a:spcBef>
              <a:buNone/>
              <a:defRPr sz="280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endParaRPr lang="da-DK" noProof="0" dirty="0"/>
          </a:p>
        </p:txBody>
      </p:sp>
      <p:sp>
        <p:nvSpPr>
          <p:cNvPr id="4" name="Titel 1"/>
          <p:cNvSpPr>
            <a:spLocks noGrp="1"/>
          </p:cNvSpPr>
          <p:nvPr>
            <p:ph type="title" hasCustomPrompt="1"/>
          </p:nvPr>
        </p:nvSpPr>
        <p:spPr>
          <a:xfrm>
            <a:off x="406800" y="4795200"/>
            <a:ext cx="6120000" cy="1731600"/>
          </a:xfrm>
        </p:spPr>
        <p:txBody>
          <a:bodyPr lIns="0" anchor="b" anchorCtr="0"/>
          <a:lstStyle>
            <a:lvl1pPr algn="l">
              <a:defRPr sz="2800">
                <a:solidFill>
                  <a:schemeClr val="bg1"/>
                </a:solidFill>
              </a:defRPr>
            </a:lvl1pPr>
          </a:lstStyle>
          <a:p>
            <a:r>
              <a:rPr lang="da-DK" dirty="0"/>
              <a:t>Kort titel </a:t>
            </a:r>
            <a:br>
              <a:rPr lang="da-DK" dirty="0"/>
            </a:br>
            <a:r>
              <a:rPr lang="da-DK" dirty="0"/>
              <a:t>Evt. dato/sted</a:t>
            </a:r>
            <a:br>
              <a:rPr lang="da-DK" dirty="0"/>
            </a:br>
            <a:r>
              <a:rPr lang="da-DK" dirty="0"/>
              <a:t>x</a:t>
            </a:r>
          </a:p>
        </p:txBody>
      </p:sp>
      <p:sp>
        <p:nvSpPr>
          <p:cNvPr id="19" name="Pladsholder til sidefod 18" hidden="1"/>
          <p:cNvSpPr>
            <a:spLocks noGrp="1"/>
          </p:cNvSpPr>
          <p:nvPr>
            <p:ph type="ftr" sz="quarter" idx="14"/>
          </p:nvPr>
        </p:nvSpPr>
        <p:spPr>
          <a:xfrm>
            <a:off x="2413338" y="6476400"/>
            <a:ext cx="7367084" cy="241200"/>
          </a:xfrm>
          <a:prstGeom prst="rect">
            <a:avLst/>
          </a:prstGeom>
        </p:spPr>
        <p:txBody>
          <a:bodyPr/>
          <a:lstStyle>
            <a:lvl1pPr>
              <a:defRPr sz="100">
                <a:solidFill>
                  <a:schemeClr val="accent6"/>
                </a:solidFill>
              </a:defRPr>
            </a:lvl1pPr>
          </a:lstStyle>
          <a:p>
            <a:endParaRPr lang="da-DK" dirty="0"/>
          </a:p>
        </p:txBody>
      </p:sp>
      <p:sp>
        <p:nvSpPr>
          <p:cNvPr id="20" name="Pladsholder til slidenummer 19" hidden="1"/>
          <p:cNvSpPr>
            <a:spLocks noGrp="1"/>
          </p:cNvSpPr>
          <p:nvPr>
            <p:ph type="sldNum" sz="quarter" idx="15"/>
          </p:nvPr>
        </p:nvSpPr>
        <p:spPr/>
        <p:txBody>
          <a:bodyPr/>
          <a:lstStyle>
            <a:lvl1pPr>
              <a:defRPr>
                <a:solidFill>
                  <a:schemeClr val="bg1"/>
                </a:solidFill>
              </a:defRPr>
            </a:lvl1pPr>
          </a:lstStyle>
          <a:p>
            <a:r>
              <a:rPr lang="da-DK" dirty="0"/>
              <a:t>Side </a:t>
            </a:r>
            <a:fld id="{45D37B1E-C366-494F-A587-962AD9AABC83}" type="slidenum">
              <a:rPr lang="da-DK" smtClean="0"/>
              <a:pPr/>
              <a:t>‹nr.›</a:t>
            </a:fld>
            <a:endParaRPr lang="da-DK" dirty="0"/>
          </a:p>
        </p:txBody>
      </p:sp>
      <p:sp>
        <p:nvSpPr>
          <p:cNvPr id="11" name="SD_ART_Logo"/>
          <p:cNvSpPr/>
          <p:nvPr userDrawn="1"/>
        </p:nvSpPr>
        <p:spPr>
          <a:xfrm>
            <a:off x="10256400" y="6094800"/>
            <a:ext cx="1530000" cy="363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lnSpc>
                <a:spcPct val="90000"/>
              </a:lnSpc>
            </a:pPr>
            <a:endParaRPr lang="da-DK" dirty="0">
              <a:latin typeface="Palatino Linotype" panose="02040502050505030304" pitchFamily="18" charset="0"/>
            </a:endParaRPr>
          </a:p>
        </p:txBody>
      </p:sp>
      <p:pic>
        <p:nvPicPr>
          <p:cNvPr id="3" name="SD_ART_Logo_bmkArt">
            <a:extLst>
              <a:ext uri="{FF2B5EF4-FFF2-40B4-BE49-F238E27FC236}">
                <a16:creationId xmlns:a16="http://schemas.microsoft.com/office/drawing/2014/main" id="{FE294490-BA5F-4C98-8651-4A146A741B2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256400" y="6095742"/>
            <a:ext cx="1530000" cy="362658"/>
          </a:xfrm>
          <a:prstGeom prst="rect">
            <a:avLst/>
          </a:prstGeom>
        </p:spPr>
      </p:pic>
      <p:sp>
        <p:nvSpPr>
          <p:cNvPr id="9" name="SD_ART_Logo2"/>
          <p:cNvSpPr/>
          <p:nvPr userDrawn="1"/>
        </p:nvSpPr>
        <p:spPr>
          <a:xfrm>
            <a:off x="10753344" y="5544246"/>
            <a:ext cx="1032882" cy="914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lnSpc>
                <a:spcPct val="90000"/>
              </a:lnSpc>
            </a:pPr>
            <a:endParaRPr lang="da-DK" dirty="0">
              <a:latin typeface="Palatino Linotype" panose="02040502050505030304" pitchFamily="18" charset="0"/>
            </a:endParaRPr>
          </a:p>
        </p:txBody>
      </p:sp>
      <p:sp>
        <p:nvSpPr>
          <p:cNvPr id="10" name="SD_ART_Logo3"/>
          <p:cNvSpPr/>
          <p:nvPr userDrawn="1"/>
        </p:nvSpPr>
        <p:spPr>
          <a:xfrm>
            <a:off x="9757507" y="5860819"/>
            <a:ext cx="2028719" cy="59782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lnSpc>
                <a:spcPct val="90000"/>
              </a:lnSpc>
            </a:pPr>
            <a:endParaRPr lang="da-DK" dirty="0">
              <a:latin typeface="Palatino Linotype" panose="02040502050505030304" pitchFamily="18" charset="0"/>
            </a:endParaRPr>
          </a:p>
        </p:txBody>
      </p:sp>
    </p:spTree>
    <p:extLst>
      <p:ext uri="{BB962C8B-B14F-4D97-AF65-F5344CB8AC3E}">
        <p14:creationId xmlns:p14="http://schemas.microsoft.com/office/powerpoint/2010/main" val="3432403588"/>
      </p:ext>
    </p:extLst>
  </p:cSld>
  <p:clrMapOvr>
    <a:masterClrMapping/>
  </p:clrMapOvr>
  <p:extLst>
    <p:ext uri="{DCECCB84-F9BA-43D5-87BE-67443E8EF086}">
      <p15:sldGuideLst xmlns:p15="http://schemas.microsoft.com/office/powerpoint/2012/main">
        <p15:guide id="1" pos="257" userDrawn="1">
          <p15:clr>
            <a:srgbClr val="000000"/>
          </p15:clr>
        </p15:guide>
        <p15:guide id="2" pos="7423" userDrawn="1">
          <p15:clr>
            <a:srgbClr val="000000"/>
          </p15:clr>
        </p15:guide>
        <p15:guide id="3" orient="horz" pos="4065" userDrawn="1">
          <p15:clr>
            <a:srgbClr val="00000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Forside + 2 billeder">
    <p:spTree>
      <p:nvGrpSpPr>
        <p:cNvPr id="1" name=""/>
        <p:cNvGrpSpPr/>
        <p:nvPr/>
      </p:nvGrpSpPr>
      <p:grpSpPr>
        <a:xfrm>
          <a:off x="0" y="0"/>
          <a:ext cx="0" cy="0"/>
          <a:chOff x="0" y="0"/>
          <a:chExt cx="0" cy="0"/>
        </a:xfrm>
      </p:grpSpPr>
      <p:sp>
        <p:nvSpPr>
          <p:cNvPr id="19" name="Pladsholder til sidefod 18" hidden="1"/>
          <p:cNvSpPr>
            <a:spLocks noGrp="1"/>
          </p:cNvSpPr>
          <p:nvPr>
            <p:ph type="ftr" sz="quarter" idx="14"/>
          </p:nvPr>
        </p:nvSpPr>
        <p:spPr>
          <a:xfrm>
            <a:off x="2413338" y="6476400"/>
            <a:ext cx="7367084" cy="241200"/>
          </a:xfrm>
          <a:prstGeom prst="rect">
            <a:avLst/>
          </a:prstGeom>
        </p:spPr>
        <p:txBody>
          <a:bodyPr/>
          <a:lstStyle>
            <a:lvl1pPr>
              <a:defRPr sz="100">
                <a:solidFill>
                  <a:srgbClr val="005A9B"/>
                </a:solidFill>
              </a:defRPr>
            </a:lvl1pPr>
          </a:lstStyle>
          <a:p>
            <a:endParaRPr lang="da-DK" dirty="0"/>
          </a:p>
        </p:txBody>
      </p:sp>
      <p:sp>
        <p:nvSpPr>
          <p:cNvPr id="8" name="PrimaryColor"/>
          <p:cNvSpPr txBox="1">
            <a:spLocks/>
          </p:cNvSpPr>
          <p:nvPr userDrawn="1"/>
        </p:nvSpPr>
        <p:spPr>
          <a:xfrm>
            <a:off x="-554" y="1110236"/>
            <a:ext cx="9485666" cy="5751364"/>
          </a:xfrm>
          <a:custGeom>
            <a:avLst/>
            <a:gdLst>
              <a:gd name="connsiteX0" fmla="*/ 0 w 8345103"/>
              <a:gd name="connsiteY0" fmla="*/ 4634563 h 4634563"/>
              <a:gd name="connsiteX1" fmla="*/ 0 w 8345103"/>
              <a:gd name="connsiteY1" fmla="*/ 0 h 4634563"/>
              <a:gd name="connsiteX2" fmla="*/ 8345103 w 8345103"/>
              <a:gd name="connsiteY2" fmla="*/ 4634563 h 4634563"/>
              <a:gd name="connsiteX3" fmla="*/ 0 w 8345103"/>
              <a:gd name="connsiteY3" fmla="*/ 4634563 h 4634563"/>
              <a:gd name="connsiteX0" fmla="*/ 0 w 8345103"/>
              <a:gd name="connsiteY0" fmla="*/ 4634563 h 4634563"/>
              <a:gd name="connsiteX1" fmla="*/ 0 w 8345103"/>
              <a:gd name="connsiteY1" fmla="*/ 0 h 4634563"/>
              <a:gd name="connsiteX2" fmla="*/ 8345103 w 8345103"/>
              <a:gd name="connsiteY2" fmla="*/ 4634563 h 4634563"/>
              <a:gd name="connsiteX3" fmla="*/ 7275300 w 8345103"/>
              <a:gd name="connsiteY3" fmla="*/ 4632901 h 4634563"/>
              <a:gd name="connsiteX4" fmla="*/ 0 w 8345103"/>
              <a:gd name="connsiteY4" fmla="*/ 4634563 h 4634563"/>
              <a:gd name="connsiteX0" fmla="*/ 0 w 8348428"/>
              <a:gd name="connsiteY0" fmla="*/ 4634563 h 4634563"/>
              <a:gd name="connsiteX1" fmla="*/ 0 w 8348428"/>
              <a:gd name="connsiteY1" fmla="*/ 0 h 4634563"/>
              <a:gd name="connsiteX2" fmla="*/ 8348428 w 8348428"/>
              <a:gd name="connsiteY2" fmla="*/ 4105873 h 4634563"/>
              <a:gd name="connsiteX3" fmla="*/ 7275300 w 8348428"/>
              <a:gd name="connsiteY3" fmla="*/ 4632901 h 4634563"/>
              <a:gd name="connsiteX4" fmla="*/ 0 w 8348428"/>
              <a:gd name="connsiteY4" fmla="*/ 4634563 h 4634563"/>
              <a:gd name="connsiteX0" fmla="*/ 0 w 8348428"/>
              <a:gd name="connsiteY0" fmla="*/ 4624083 h 4624083"/>
              <a:gd name="connsiteX1" fmla="*/ 0 w 8348428"/>
              <a:gd name="connsiteY1" fmla="*/ 0 h 4624083"/>
              <a:gd name="connsiteX2" fmla="*/ 8348428 w 8348428"/>
              <a:gd name="connsiteY2" fmla="*/ 4095393 h 4624083"/>
              <a:gd name="connsiteX3" fmla="*/ 7275300 w 8348428"/>
              <a:gd name="connsiteY3" fmla="*/ 4622421 h 4624083"/>
              <a:gd name="connsiteX4" fmla="*/ 0 w 8348428"/>
              <a:gd name="connsiteY4" fmla="*/ 4624083 h 4624083"/>
              <a:gd name="connsiteX0" fmla="*/ 0 w 9487684"/>
              <a:gd name="connsiteY0" fmla="*/ 4624083 h 4624083"/>
              <a:gd name="connsiteX1" fmla="*/ 0 w 9487684"/>
              <a:gd name="connsiteY1" fmla="*/ 0 h 4624083"/>
              <a:gd name="connsiteX2" fmla="*/ 9487684 w 9487684"/>
              <a:gd name="connsiteY2" fmla="*/ 3528941 h 4624083"/>
              <a:gd name="connsiteX3" fmla="*/ 7275300 w 9487684"/>
              <a:gd name="connsiteY3" fmla="*/ 4622421 h 4624083"/>
              <a:gd name="connsiteX4" fmla="*/ 0 w 9487684"/>
              <a:gd name="connsiteY4" fmla="*/ 4624083 h 4624083"/>
              <a:gd name="connsiteX0" fmla="*/ 0 w 9487684"/>
              <a:gd name="connsiteY0" fmla="*/ 5742015 h 5742015"/>
              <a:gd name="connsiteX1" fmla="*/ 4997 w 9487684"/>
              <a:gd name="connsiteY1" fmla="*/ 0 h 5742015"/>
              <a:gd name="connsiteX2" fmla="*/ 9487684 w 9487684"/>
              <a:gd name="connsiteY2" fmla="*/ 4646873 h 5742015"/>
              <a:gd name="connsiteX3" fmla="*/ 7275300 w 9487684"/>
              <a:gd name="connsiteY3" fmla="*/ 5740353 h 5742015"/>
              <a:gd name="connsiteX4" fmla="*/ 0 w 9487684"/>
              <a:gd name="connsiteY4" fmla="*/ 5742015 h 5742015"/>
              <a:gd name="connsiteX0" fmla="*/ 0 w 9487684"/>
              <a:gd name="connsiteY0" fmla="*/ 5744510 h 5744510"/>
              <a:gd name="connsiteX1" fmla="*/ 4997 w 9487684"/>
              <a:gd name="connsiteY1" fmla="*/ 0 h 5744510"/>
              <a:gd name="connsiteX2" fmla="*/ 9487684 w 9487684"/>
              <a:gd name="connsiteY2" fmla="*/ 4649368 h 5744510"/>
              <a:gd name="connsiteX3" fmla="*/ 7275300 w 9487684"/>
              <a:gd name="connsiteY3" fmla="*/ 5742848 h 5744510"/>
              <a:gd name="connsiteX4" fmla="*/ 0 w 9487684"/>
              <a:gd name="connsiteY4" fmla="*/ 5744510 h 5744510"/>
              <a:gd name="connsiteX0" fmla="*/ 0 w 9495304"/>
              <a:gd name="connsiteY0" fmla="*/ 5744510 h 5744510"/>
              <a:gd name="connsiteX1" fmla="*/ 4997 w 9495304"/>
              <a:gd name="connsiteY1" fmla="*/ 0 h 5744510"/>
              <a:gd name="connsiteX2" fmla="*/ 9495304 w 9495304"/>
              <a:gd name="connsiteY2" fmla="*/ 4654443 h 5744510"/>
              <a:gd name="connsiteX3" fmla="*/ 7275300 w 9495304"/>
              <a:gd name="connsiteY3" fmla="*/ 5742848 h 5744510"/>
              <a:gd name="connsiteX4" fmla="*/ 0 w 9495304"/>
              <a:gd name="connsiteY4" fmla="*/ 5744510 h 5744510"/>
              <a:gd name="connsiteX0" fmla="*/ 0 w 9490224"/>
              <a:gd name="connsiteY0" fmla="*/ 5744510 h 5744510"/>
              <a:gd name="connsiteX1" fmla="*/ 4997 w 9490224"/>
              <a:gd name="connsiteY1" fmla="*/ 0 h 5744510"/>
              <a:gd name="connsiteX2" fmla="*/ 9490224 w 9490224"/>
              <a:gd name="connsiteY2" fmla="*/ 4659518 h 5744510"/>
              <a:gd name="connsiteX3" fmla="*/ 7275300 w 9490224"/>
              <a:gd name="connsiteY3" fmla="*/ 5742848 h 5744510"/>
              <a:gd name="connsiteX4" fmla="*/ 0 w 9490224"/>
              <a:gd name="connsiteY4" fmla="*/ 5744510 h 5744510"/>
              <a:gd name="connsiteX0" fmla="*/ 0 w 9485144"/>
              <a:gd name="connsiteY0" fmla="*/ 5744510 h 5744510"/>
              <a:gd name="connsiteX1" fmla="*/ 4997 w 9485144"/>
              <a:gd name="connsiteY1" fmla="*/ 0 h 5744510"/>
              <a:gd name="connsiteX2" fmla="*/ 9485144 w 9485144"/>
              <a:gd name="connsiteY2" fmla="*/ 4656982 h 5744510"/>
              <a:gd name="connsiteX3" fmla="*/ 7275300 w 9485144"/>
              <a:gd name="connsiteY3" fmla="*/ 5742848 h 5744510"/>
              <a:gd name="connsiteX4" fmla="*/ 0 w 9485144"/>
              <a:gd name="connsiteY4" fmla="*/ 5744510 h 5744510"/>
              <a:gd name="connsiteX0" fmla="*/ 554 w 9485698"/>
              <a:gd name="connsiteY0" fmla="*/ 5744510 h 5744510"/>
              <a:gd name="connsiteX1" fmla="*/ 471 w 9485698"/>
              <a:gd name="connsiteY1" fmla="*/ 0 h 5744510"/>
              <a:gd name="connsiteX2" fmla="*/ 9485698 w 9485698"/>
              <a:gd name="connsiteY2" fmla="*/ 4656982 h 5744510"/>
              <a:gd name="connsiteX3" fmla="*/ 7275854 w 9485698"/>
              <a:gd name="connsiteY3" fmla="*/ 5742848 h 5744510"/>
              <a:gd name="connsiteX4" fmla="*/ 554 w 9485698"/>
              <a:gd name="connsiteY4" fmla="*/ 5744510 h 57445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485698" h="5744510">
                <a:moveTo>
                  <a:pt x="554" y="5744510"/>
                </a:moveTo>
                <a:cubicBezTo>
                  <a:pt x="2220" y="3830505"/>
                  <a:pt x="-1195" y="1914005"/>
                  <a:pt x="471" y="0"/>
                </a:cubicBezTo>
                <a:lnTo>
                  <a:pt x="9485698" y="4656982"/>
                </a:lnTo>
                <a:lnTo>
                  <a:pt x="7275854" y="5742848"/>
                </a:lnTo>
                <a:lnTo>
                  <a:pt x="554" y="5744510"/>
                </a:lnTo>
                <a:close/>
              </a:path>
            </a:pathLst>
          </a:custGeom>
          <a:solidFill>
            <a:srgbClr val="006A83"/>
          </a:solidFill>
        </p:spPr>
        <p:txBody>
          <a:bodyPr vert="horz" lIns="720000" tIns="2610000" rIns="3816000" bIns="900000" rtlCol="0" anchor="t" anchorCtr="0">
            <a:noAutofit/>
          </a:bodyPr>
          <a:lstStyle>
            <a:lvl1pPr algn="l" defTabSz="914400" rtl="0" eaLnBrk="1" latinLnBrk="0" hangingPunct="1">
              <a:lnSpc>
                <a:spcPct val="88000"/>
              </a:lnSpc>
              <a:spcBef>
                <a:spcPct val="0"/>
              </a:spcBef>
              <a:buNone/>
              <a:defRPr sz="280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endParaRPr lang="da-DK" sz="100" dirty="0">
              <a:solidFill>
                <a:schemeClr val="tx2"/>
              </a:solidFill>
            </a:endParaRPr>
          </a:p>
        </p:txBody>
      </p:sp>
      <p:sp>
        <p:nvSpPr>
          <p:cNvPr id="20" name="Pladsholder til slidenummer 19" hidden="1"/>
          <p:cNvSpPr>
            <a:spLocks noGrp="1"/>
          </p:cNvSpPr>
          <p:nvPr>
            <p:ph type="sldNum" sz="quarter" idx="15"/>
          </p:nvPr>
        </p:nvSpPr>
        <p:spPr/>
        <p:txBody>
          <a:bodyPr/>
          <a:lstStyle>
            <a:lvl1pPr>
              <a:defRPr>
                <a:solidFill>
                  <a:schemeClr val="bg1"/>
                </a:solidFill>
              </a:defRPr>
            </a:lvl1pPr>
          </a:lstStyle>
          <a:p>
            <a:r>
              <a:rPr lang="da-DK" dirty="0"/>
              <a:t>Side </a:t>
            </a:r>
            <a:fld id="{45D37B1E-C366-494F-A587-962AD9AABC83}" type="slidenum">
              <a:rPr lang="da-DK" smtClean="0"/>
              <a:pPr/>
              <a:t>‹nr.›</a:t>
            </a:fld>
            <a:endParaRPr lang="da-DK" dirty="0"/>
          </a:p>
        </p:txBody>
      </p:sp>
      <p:sp>
        <p:nvSpPr>
          <p:cNvPr id="9" name="Titel 1"/>
          <p:cNvSpPr>
            <a:spLocks noGrp="1"/>
          </p:cNvSpPr>
          <p:nvPr>
            <p:ph type="title" hasCustomPrompt="1"/>
          </p:nvPr>
        </p:nvSpPr>
        <p:spPr>
          <a:xfrm>
            <a:off x="406799" y="4795200"/>
            <a:ext cx="5274163" cy="1731600"/>
          </a:xfrm>
        </p:spPr>
        <p:txBody>
          <a:bodyPr lIns="0" anchor="b" anchorCtr="0"/>
          <a:lstStyle>
            <a:lvl1pPr algn="l">
              <a:defRPr sz="2800">
                <a:solidFill>
                  <a:schemeClr val="bg1"/>
                </a:solidFill>
              </a:defRPr>
            </a:lvl1pPr>
          </a:lstStyle>
          <a:p>
            <a:r>
              <a:rPr lang="da-DK" dirty="0"/>
              <a:t>Kort titel </a:t>
            </a:r>
            <a:br>
              <a:rPr lang="da-DK" dirty="0"/>
            </a:br>
            <a:r>
              <a:rPr lang="da-DK" dirty="0"/>
              <a:t>Evt. dato/sted</a:t>
            </a:r>
            <a:br>
              <a:rPr lang="da-DK" dirty="0"/>
            </a:br>
            <a:r>
              <a:rPr lang="da-DK" dirty="0"/>
              <a:t>x</a:t>
            </a:r>
          </a:p>
        </p:txBody>
      </p:sp>
      <p:sp>
        <p:nvSpPr>
          <p:cNvPr id="14" name="SD_ART_Logo"/>
          <p:cNvSpPr/>
          <p:nvPr userDrawn="1"/>
        </p:nvSpPr>
        <p:spPr>
          <a:xfrm>
            <a:off x="10256400" y="6094800"/>
            <a:ext cx="1530000" cy="363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lnSpc>
                <a:spcPct val="90000"/>
              </a:lnSpc>
            </a:pPr>
            <a:endParaRPr lang="da-DK" dirty="0">
              <a:latin typeface="Palatino Linotype" panose="02040502050505030304" pitchFamily="18" charset="0"/>
            </a:endParaRPr>
          </a:p>
        </p:txBody>
      </p:sp>
      <p:pic>
        <p:nvPicPr>
          <p:cNvPr id="3" name="SD_ART_Logo_bmkArt">
            <a:extLst>
              <a:ext uri="{FF2B5EF4-FFF2-40B4-BE49-F238E27FC236}">
                <a16:creationId xmlns:a16="http://schemas.microsoft.com/office/drawing/2014/main" id="{435B7677-4B43-4B63-A4F8-4BEE57FB67E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256400" y="6095742"/>
            <a:ext cx="1530000" cy="362658"/>
          </a:xfrm>
          <a:prstGeom prst="rect">
            <a:avLst/>
          </a:prstGeom>
        </p:spPr>
      </p:pic>
      <p:sp>
        <p:nvSpPr>
          <p:cNvPr id="10" name="SD_ART_Logo2"/>
          <p:cNvSpPr/>
          <p:nvPr userDrawn="1"/>
        </p:nvSpPr>
        <p:spPr>
          <a:xfrm>
            <a:off x="10753344" y="5544246"/>
            <a:ext cx="1032882" cy="914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lnSpc>
                <a:spcPct val="90000"/>
              </a:lnSpc>
            </a:pPr>
            <a:endParaRPr lang="da-DK" dirty="0">
              <a:latin typeface="Palatino Linotype" panose="02040502050505030304" pitchFamily="18" charset="0"/>
            </a:endParaRPr>
          </a:p>
        </p:txBody>
      </p:sp>
      <p:sp>
        <p:nvSpPr>
          <p:cNvPr id="13" name="SD_ART_Logo3"/>
          <p:cNvSpPr/>
          <p:nvPr userDrawn="1"/>
        </p:nvSpPr>
        <p:spPr>
          <a:xfrm>
            <a:off x="9757507" y="5860819"/>
            <a:ext cx="2028719" cy="59782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lnSpc>
                <a:spcPct val="90000"/>
              </a:lnSpc>
            </a:pPr>
            <a:endParaRPr lang="da-DK" dirty="0">
              <a:latin typeface="Palatino Linotype" panose="02040502050505030304" pitchFamily="18" charset="0"/>
            </a:endParaRPr>
          </a:p>
        </p:txBody>
      </p:sp>
      <p:sp>
        <p:nvSpPr>
          <p:cNvPr id="15" name="ThirdColor"/>
          <p:cNvSpPr txBox="1">
            <a:spLocks/>
          </p:cNvSpPr>
          <p:nvPr userDrawn="1"/>
        </p:nvSpPr>
        <p:spPr>
          <a:xfrm>
            <a:off x="5950278" y="-333"/>
            <a:ext cx="6239321" cy="5774490"/>
          </a:xfrm>
          <a:custGeom>
            <a:avLst/>
            <a:gdLst>
              <a:gd name="connsiteX0" fmla="*/ 0 w 12189600"/>
              <a:gd name="connsiteY0" fmla="*/ 0 h 6858000"/>
              <a:gd name="connsiteX1" fmla="*/ 12189600 w 12189600"/>
              <a:gd name="connsiteY1" fmla="*/ 0 h 6858000"/>
              <a:gd name="connsiteX2" fmla="*/ 12189600 w 12189600"/>
              <a:gd name="connsiteY2" fmla="*/ 6858000 h 6858000"/>
              <a:gd name="connsiteX3" fmla="*/ 0 w 12189600"/>
              <a:gd name="connsiteY3" fmla="*/ 6858000 h 6858000"/>
              <a:gd name="connsiteX4" fmla="*/ 0 w 12189600"/>
              <a:gd name="connsiteY4" fmla="*/ 0 h 6858000"/>
              <a:gd name="connsiteX0" fmla="*/ 2620 w 12192220"/>
              <a:gd name="connsiteY0" fmla="*/ 0 h 6858000"/>
              <a:gd name="connsiteX1" fmla="*/ 12192220 w 12192220"/>
              <a:gd name="connsiteY1" fmla="*/ 0 h 6858000"/>
              <a:gd name="connsiteX2" fmla="*/ 12192220 w 12192220"/>
              <a:gd name="connsiteY2" fmla="*/ 6858000 h 6858000"/>
              <a:gd name="connsiteX3" fmla="*/ 2620 w 12192220"/>
              <a:gd name="connsiteY3" fmla="*/ 6858000 h 6858000"/>
              <a:gd name="connsiteX4" fmla="*/ 0 w 12192220"/>
              <a:gd name="connsiteY4" fmla="*/ 2229669 h 6858000"/>
              <a:gd name="connsiteX5" fmla="*/ 2620 w 12192220"/>
              <a:gd name="connsiteY5" fmla="*/ 0 h 6858000"/>
              <a:gd name="connsiteX0" fmla="*/ 253 w 12189853"/>
              <a:gd name="connsiteY0" fmla="*/ 0 h 6858000"/>
              <a:gd name="connsiteX1" fmla="*/ 12189853 w 12189853"/>
              <a:gd name="connsiteY1" fmla="*/ 0 h 6858000"/>
              <a:gd name="connsiteX2" fmla="*/ 12189853 w 12189853"/>
              <a:gd name="connsiteY2" fmla="*/ 6858000 h 6858000"/>
              <a:gd name="connsiteX3" fmla="*/ 253 w 12189853"/>
              <a:gd name="connsiteY3" fmla="*/ 6858000 h 6858000"/>
              <a:gd name="connsiteX4" fmla="*/ 253 w 12189853"/>
              <a:gd name="connsiteY4" fmla="*/ 2234909 h 6858000"/>
              <a:gd name="connsiteX5" fmla="*/ 253 w 12189853"/>
              <a:gd name="connsiteY5" fmla="*/ 0 h 6858000"/>
              <a:gd name="connsiteX0" fmla="*/ 253 w 12189853"/>
              <a:gd name="connsiteY0" fmla="*/ 0 h 6858000"/>
              <a:gd name="connsiteX1" fmla="*/ 12189853 w 12189853"/>
              <a:gd name="connsiteY1" fmla="*/ 0 h 6858000"/>
              <a:gd name="connsiteX2" fmla="*/ 12189795 w 12189853"/>
              <a:gd name="connsiteY2" fmla="*/ 4441723 h 6858000"/>
              <a:gd name="connsiteX3" fmla="*/ 12189853 w 12189853"/>
              <a:gd name="connsiteY3" fmla="*/ 6858000 h 6858000"/>
              <a:gd name="connsiteX4" fmla="*/ 253 w 12189853"/>
              <a:gd name="connsiteY4" fmla="*/ 6858000 h 6858000"/>
              <a:gd name="connsiteX5" fmla="*/ 253 w 12189853"/>
              <a:gd name="connsiteY5" fmla="*/ 2234909 h 6858000"/>
              <a:gd name="connsiteX6" fmla="*/ 253 w 12189853"/>
              <a:gd name="connsiteY6" fmla="*/ 0 h 6858000"/>
              <a:gd name="connsiteX0" fmla="*/ 253 w 12189853"/>
              <a:gd name="connsiteY0" fmla="*/ 0 h 6860620"/>
              <a:gd name="connsiteX1" fmla="*/ 12189853 w 12189853"/>
              <a:gd name="connsiteY1" fmla="*/ 0 h 6860620"/>
              <a:gd name="connsiteX2" fmla="*/ 12189795 w 12189853"/>
              <a:gd name="connsiteY2" fmla="*/ 4441723 h 6860620"/>
              <a:gd name="connsiteX3" fmla="*/ 11495537 w 12189853"/>
              <a:gd name="connsiteY3" fmla="*/ 6860620 h 6860620"/>
              <a:gd name="connsiteX4" fmla="*/ 253 w 12189853"/>
              <a:gd name="connsiteY4" fmla="*/ 6858000 h 6860620"/>
              <a:gd name="connsiteX5" fmla="*/ 253 w 12189853"/>
              <a:gd name="connsiteY5" fmla="*/ 2234909 h 6860620"/>
              <a:gd name="connsiteX6" fmla="*/ 253 w 12189853"/>
              <a:gd name="connsiteY6" fmla="*/ 0 h 6860620"/>
              <a:gd name="connsiteX0" fmla="*/ 253 w 12195005"/>
              <a:gd name="connsiteY0" fmla="*/ 0 h 6860620"/>
              <a:gd name="connsiteX1" fmla="*/ 12189853 w 12195005"/>
              <a:gd name="connsiteY1" fmla="*/ 0 h 6860620"/>
              <a:gd name="connsiteX2" fmla="*/ 12189795 w 12195005"/>
              <a:gd name="connsiteY2" fmla="*/ 4441723 h 6860620"/>
              <a:gd name="connsiteX3" fmla="*/ 11495537 w 12195005"/>
              <a:gd name="connsiteY3" fmla="*/ 6860620 h 6860620"/>
              <a:gd name="connsiteX4" fmla="*/ 253 w 12195005"/>
              <a:gd name="connsiteY4" fmla="*/ 6858000 h 6860620"/>
              <a:gd name="connsiteX5" fmla="*/ 253 w 12195005"/>
              <a:gd name="connsiteY5" fmla="*/ 2234909 h 6860620"/>
              <a:gd name="connsiteX6" fmla="*/ 253 w 12195005"/>
              <a:gd name="connsiteY6" fmla="*/ 0 h 6860620"/>
              <a:gd name="connsiteX0" fmla="*/ 253 w 12189853"/>
              <a:gd name="connsiteY0" fmla="*/ 0 h 6860620"/>
              <a:gd name="connsiteX1" fmla="*/ 12189853 w 12189853"/>
              <a:gd name="connsiteY1" fmla="*/ 0 h 6860620"/>
              <a:gd name="connsiteX2" fmla="*/ 12189795 w 12189853"/>
              <a:gd name="connsiteY2" fmla="*/ 4441723 h 6860620"/>
              <a:gd name="connsiteX3" fmla="*/ 11495537 w 12189853"/>
              <a:gd name="connsiteY3" fmla="*/ 6860620 h 6860620"/>
              <a:gd name="connsiteX4" fmla="*/ 253 w 12189853"/>
              <a:gd name="connsiteY4" fmla="*/ 6858000 h 6860620"/>
              <a:gd name="connsiteX5" fmla="*/ 253 w 12189853"/>
              <a:gd name="connsiteY5" fmla="*/ 2234909 h 6860620"/>
              <a:gd name="connsiteX6" fmla="*/ 253 w 12189853"/>
              <a:gd name="connsiteY6" fmla="*/ 0 h 6860620"/>
              <a:gd name="connsiteX0" fmla="*/ 253 w 12189853"/>
              <a:gd name="connsiteY0" fmla="*/ 0 h 6863240"/>
              <a:gd name="connsiteX1" fmla="*/ 12189853 w 12189853"/>
              <a:gd name="connsiteY1" fmla="*/ 0 h 6863240"/>
              <a:gd name="connsiteX2" fmla="*/ 12189795 w 12189853"/>
              <a:gd name="connsiteY2" fmla="*/ 4441723 h 6863240"/>
              <a:gd name="connsiteX3" fmla="*/ 8773297 w 12189853"/>
              <a:gd name="connsiteY3" fmla="*/ 6863240 h 6863240"/>
              <a:gd name="connsiteX4" fmla="*/ 253 w 12189853"/>
              <a:gd name="connsiteY4" fmla="*/ 6858000 h 6863240"/>
              <a:gd name="connsiteX5" fmla="*/ 253 w 12189853"/>
              <a:gd name="connsiteY5" fmla="*/ 2234909 h 6863240"/>
              <a:gd name="connsiteX6" fmla="*/ 253 w 12189853"/>
              <a:gd name="connsiteY6" fmla="*/ 0 h 6863240"/>
              <a:gd name="connsiteX0" fmla="*/ 253 w 12189853"/>
              <a:gd name="connsiteY0" fmla="*/ 0 h 6858000"/>
              <a:gd name="connsiteX1" fmla="*/ 12189853 w 12189853"/>
              <a:gd name="connsiteY1" fmla="*/ 0 h 6858000"/>
              <a:gd name="connsiteX2" fmla="*/ 12189795 w 12189853"/>
              <a:gd name="connsiteY2" fmla="*/ 4441723 h 6858000"/>
              <a:gd name="connsiteX3" fmla="*/ 8343607 w 12189853"/>
              <a:gd name="connsiteY3" fmla="*/ 6328748 h 6858000"/>
              <a:gd name="connsiteX4" fmla="*/ 253 w 12189853"/>
              <a:gd name="connsiteY4" fmla="*/ 6858000 h 6858000"/>
              <a:gd name="connsiteX5" fmla="*/ 253 w 12189853"/>
              <a:gd name="connsiteY5" fmla="*/ 2234909 h 6858000"/>
              <a:gd name="connsiteX6" fmla="*/ 253 w 12189853"/>
              <a:gd name="connsiteY6" fmla="*/ 0 h 6858000"/>
              <a:gd name="connsiteX0" fmla="*/ 253 w 12189853"/>
              <a:gd name="connsiteY0" fmla="*/ 0 h 6858000"/>
              <a:gd name="connsiteX1" fmla="*/ 12189853 w 12189853"/>
              <a:gd name="connsiteY1" fmla="*/ 0 h 6858000"/>
              <a:gd name="connsiteX2" fmla="*/ 12189795 w 12189853"/>
              <a:gd name="connsiteY2" fmla="*/ 4441723 h 6858000"/>
              <a:gd name="connsiteX3" fmla="*/ 8335747 w 12189853"/>
              <a:gd name="connsiteY3" fmla="*/ 6331369 h 6858000"/>
              <a:gd name="connsiteX4" fmla="*/ 253 w 12189853"/>
              <a:gd name="connsiteY4" fmla="*/ 6858000 h 6858000"/>
              <a:gd name="connsiteX5" fmla="*/ 253 w 12189853"/>
              <a:gd name="connsiteY5" fmla="*/ 2234909 h 6858000"/>
              <a:gd name="connsiteX6" fmla="*/ 253 w 12189853"/>
              <a:gd name="connsiteY6" fmla="*/ 0 h 6858000"/>
              <a:gd name="connsiteX0" fmla="*/ 253 w 12189853"/>
              <a:gd name="connsiteY0" fmla="*/ 0 h 6858000"/>
              <a:gd name="connsiteX1" fmla="*/ 12189853 w 12189853"/>
              <a:gd name="connsiteY1" fmla="*/ 0 h 6858000"/>
              <a:gd name="connsiteX2" fmla="*/ 12189795 w 12189853"/>
              <a:gd name="connsiteY2" fmla="*/ 4441723 h 6858000"/>
              <a:gd name="connsiteX3" fmla="*/ 8351468 w 12189853"/>
              <a:gd name="connsiteY3" fmla="*/ 6331369 h 6858000"/>
              <a:gd name="connsiteX4" fmla="*/ 253 w 12189853"/>
              <a:gd name="connsiteY4" fmla="*/ 6858000 h 6858000"/>
              <a:gd name="connsiteX5" fmla="*/ 253 w 12189853"/>
              <a:gd name="connsiteY5" fmla="*/ 2234909 h 6858000"/>
              <a:gd name="connsiteX6" fmla="*/ 253 w 12189853"/>
              <a:gd name="connsiteY6" fmla="*/ 0 h 6858000"/>
              <a:gd name="connsiteX0" fmla="*/ 253 w 12189853"/>
              <a:gd name="connsiteY0" fmla="*/ 0 h 6331369"/>
              <a:gd name="connsiteX1" fmla="*/ 12189853 w 12189853"/>
              <a:gd name="connsiteY1" fmla="*/ 0 h 6331369"/>
              <a:gd name="connsiteX2" fmla="*/ 12189795 w 12189853"/>
              <a:gd name="connsiteY2" fmla="*/ 4441723 h 6331369"/>
              <a:gd name="connsiteX3" fmla="*/ 8351468 w 12189853"/>
              <a:gd name="connsiteY3" fmla="*/ 6331369 h 6331369"/>
              <a:gd name="connsiteX4" fmla="*/ 253 w 12189853"/>
              <a:gd name="connsiteY4" fmla="*/ 2234909 h 6331369"/>
              <a:gd name="connsiteX5" fmla="*/ 253 w 12189853"/>
              <a:gd name="connsiteY5" fmla="*/ 0 h 6331369"/>
              <a:gd name="connsiteX0" fmla="*/ 253 w 12189853"/>
              <a:gd name="connsiteY0" fmla="*/ 0 h 6331369"/>
              <a:gd name="connsiteX1" fmla="*/ 12189853 w 12189853"/>
              <a:gd name="connsiteY1" fmla="*/ 0 h 6331369"/>
              <a:gd name="connsiteX2" fmla="*/ 12189795 w 12189853"/>
              <a:gd name="connsiteY2" fmla="*/ 4441723 h 6331369"/>
              <a:gd name="connsiteX3" fmla="*/ 8348848 w 12189853"/>
              <a:gd name="connsiteY3" fmla="*/ 6331369 h 6331369"/>
              <a:gd name="connsiteX4" fmla="*/ 253 w 12189853"/>
              <a:gd name="connsiteY4" fmla="*/ 2234909 h 6331369"/>
              <a:gd name="connsiteX5" fmla="*/ 253 w 12189853"/>
              <a:gd name="connsiteY5" fmla="*/ 0 h 6331369"/>
              <a:gd name="connsiteX0" fmla="*/ 253 w 12189853"/>
              <a:gd name="connsiteY0" fmla="*/ 0 h 6328748"/>
              <a:gd name="connsiteX1" fmla="*/ 12189853 w 12189853"/>
              <a:gd name="connsiteY1" fmla="*/ 0 h 6328748"/>
              <a:gd name="connsiteX2" fmla="*/ 12189795 w 12189853"/>
              <a:gd name="connsiteY2" fmla="*/ 4441723 h 6328748"/>
              <a:gd name="connsiteX3" fmla="*/ 8346228 w 12189853"/>
              <a:gd name="connsiteY3" fmla="*/ 6328748 h 6328748"/>
              <a:gd name="connsiteX4" fmla="*/ 253 w 12189853"/>
              <a:gd name="connsiteY4" fmla="*/ 2234909 h 6328748"/>
              <a:gd name="connsiteX5" fmla="*/ 253 w 12189853"/>
              <a:gd name="connsiteY5" fmla="*/ 0 h 6328748"/>
              <a:gd name="connsiteX0" fmla="*/ 253 w 12189853"/>
              <a:gd name="connsiteY0" fmla="*/ 0 h 6328748"/>
              <a:gd name="connsiteX1" fmla="*/ 12189853 w 12189853"/>
              <a:gd name="connsiteY1" fmla="*/ 0 h 6328748"/>
              <a:gd name="connsiteX2" fmla="*/ 12189795 w 12189853"/>
              <a:gd name="connsiteY2" fmla="*/ 4441723 h 6328748"/>
              <a:gd name="connsiteX3" fmla="*/ 8343847 w 12189853"/>
              <a:gd name="connsiteY3" fmla="*/ 6328748 h 6328748"/>
              <a:gd name="connsiteX4" fmla="*/ 253 w 12189853"/>
              <a:gd name="connsiteY4" fmla="*/ 2234909 h 6328748"/>
              <a:gd name="connsiteX5" fmla="*/ 253 w 12189853"/>
              <a:gd name="connsiteY5" fmla="*/ 0 h 6328748"/>
              <a:gd name="connsiteX0" fmla="*/ 253 w 12189853"/>
              <a:gd name="connsiteY0" fmla="*/ 0 h 6333510"/>
              <a:gd name="connsiteX1" fmla="*/ 12189853 w 12189853"/>
              <a:gd name="connsiteY1" fmla="*/ 0 h 6333510"/>
              <a:gd name="connsiteX2" fmla="*/ 12189795 w 12189853"/>
              <a:gd name="connsiteY2" fmla="*/ 4441723 h 6333510"/>
              <a:gd name="connsiteX3" fmla="*/ 8339085 w 12189853"/>
              <a:gd name="connsiteY3" fmla="*/ 6333510 h 6333510"/>
              <a:gd name="connsiteX4" fmla="*/ 253 w 12189853"/>
              <a:gd name="connsiteY4" fmla="*/ 2234909 h 6333510"/>
              <a:gd name="connsiteX5" fmla="*/ 253 w 12189853"/>
              <a:gd name="connsiteY5" fmla="*/ 0 h 6333510"/>
              <a:gd name="connsiteX0" fmla="*/ 253 w 12189853"/>
              <a:gd name="connsiteY0" fmla="*/ 0 h 6333510"/>
              <a:gd name="connsiteX1" fmla="*/ 12189853 w 12189853"/>
              <a:gd name="connsiteY1" fmla="*/ 0 h 6333510"/>
              <a:gd name="connsiteX2" fmla="*/ 12189795 w 12189853"/>
              <a:gd name="connsiteY2" fmla="*/ 4441723 h 6333510"/>
              <a:gd name="connsiteX3" fmla="*/ 8343848 w 12189853"/>
              <a:gd name="connsiteY3" fmla="*/ 6333510 h 6333510"/>
              <a:gd name="connsiteX4" fmla="*/ 253 w 12189853"/>
              <a:gd name="connsiteY4" fmla="*/ 2234909 h 6333510"/>
              <a:gd name="connsiteX5" fmla="*/ 253 w 12189853"/>
              <a:gd name="connsiteY5" fmla="*/ 0 h 6333510"/>
              <a:gd name="connsiteX0" fmla="*/ 253 w 12189853"/>
              <a:gd name="connsiteY0" fmla="*/ 0 h 6333510"/>
              <a:gd name="connsiteX1" fmla="*/ 5963847 w 12189853"/>
              <a:gd name="connsiteY1" fmla="*/ 1 h 6333510"/>
              <a:gd name="connsiteX2" fmla="*/ 12189853 w 12189853"/>
              <a:gd name="connsiteY2" fmla="*/ 0 h 6333510"/>
              <a:gd name="connsiteX3" fmla="*/ 12189795 w 12189853"/>
              <a:gd name="connsiteY3" fmla="*/ 4441723 h 6333510"/>
              <a:gd name="connsiteX4" fmla="*/ 8343848 w 12189853"/>
              <a:gd name="connsiteY4" fmla="*/ 6333510 h 6333510"/>
              <a:gd name="connsiteX5" fmla="*/ 253 w 12189853"/>
              <a:gd name="connsiteY5" fmla="*/ 2234909 h 6333510"/>
              <a:gd name="connsiteX6" fmla="*/ 253 w 12189853"/>
              <a:gd name="connsiteY6" fmla="*/ 0 h 6333510"/>
              <a:gd name="connsiteX0" fmla="*/ 253 w 12189853"/>
              <a:gd name="connsiteY0" fmla="*/ 0 h 6333510"/>
              <a:gd name="connsiteX1" fmla="*/ 5963847 w 12189853"/>
              <a:gd name="connsiteY1" fmla="*/ 1 h 6333510"/>
              <a:gd name="connsiteX2" fmla="*/ 12189853 w 12189853"/>
              <a:gd name="connsiteY2" fmla="*/ 0 h 6333510"/>
              <a:gd name="connsiteX3" fmla="*/ 12189795 w 12189853"/>
              <a:gd name="connsiteY3" fmla="*/ 4441723 h 6333510"/>
              <a:gd name="connsiteX4" fmla="*/ 9485487 w 12189853"/>
              <a:gd name="connsiteY4" fmla="*/ 5774317 h 6333510"/>
              <a:gd name="connsiteX5" fmla="*/ 8343848 w 12189853"/>
              <a:gd name="connsiteY5" fmla="*/ 6333510 h 6333510"/>
              <a:gd name="connsiteX6" fmla="*/ 253 w 12189853"/>
              <a:gd name="connsiteY6" fmla="*/ 2234909 h 6333510"/>
              <a:gd name="connsiteX7" fmla="*/ 253 w 12189853"/>
              <a:gd name="connsiteY7" fmla="*/ 0 h 6333510"/>
              <a:gd name="connsiteX0" fmla="*/ 25518 w 12215118"/>
              <a:gd name="connsiteY0" fmla="*/ 2234909 h 6333510"/>
              <a:gd name="connsiteX1" fmla="*/ 5989112 w 12215118"/>
              <a:gd name="connsiteY1" fmla="*/ 1 h 6333510"/>
              <a:gd name="connsiteX2" fmla="*/ 12215118 w 12215118"/>
              <a:gd name="connsiteY2" fmla="*/ 0 h 6333510"/>
              <a:gd name="connsiteX3" fmla="*/ 12215060 w 12215118"/>
              <a:gd name="connsiteY3" fmla="*/ 4441723 h 6333510"/>
              <a:gd name="connsiteX4" fmla="*/ 9510752 w 12215118"/>
              <a:gd name="connsiteY4" fmla="*/ 5774317 h 6333510"/>
              <a:gd name="connsiteX5" fmla="*/ 8369113 w 12215118"/>
              <a:gd name="connsiteY5" fmla="*/ 6333510 h 6333510"/>
              <a:gd name="connsiteX6" fmla="*/ 25518 w 12215118"/>
              <a:gd name="connsiteY6" fmla="*/ 2234909 h 6333510"/>
              <a:gd name="connsiteX0" fmla="*/ 2380001 w 6226006"/>
              <a:gd name="connsiteY0" fmla="*/ 6333510 h 6333510"/>
              <a:gd name="connsiteX1" fmla="*/ 0 w 6226006"/>
              <a:gd name="connsiteY1" fmla="*/ 1 h 6333510"/>
              <a:gd name="connsiteX2" fmla="*/ 6226006 w 6226006"/>
              <a:gd name="connsiteY2" fmla="*/ 0 h 6333510"/>
              <a:gd name="connsiteX3" fmla="*/ 6225948 w 6226006"/>
              <a:gd name="connsiteY3" fmla="*/ 4441723 h 6333510"/>
              <a:gd name="connsiteX4" fmla="*/ 3521640 w 6226006"/>
              <a:gd name="connsiteY4" fmla="*/ 5774317 h 6333510"/>
              <a:gd name="connsiteX5" fmla="*/ 2380001 w 6226006"/>
              <a:gd name="connsiteY5" fmla="*/ 6333510 h 6333510"/>
              <a:gd name="connsiteX0" fmla="*/ 3521640 w 6226006"/>
              <a:gd name="connsiteY0" fmla="*/ 5774317 h 5774317"/>
              <a:gd name="connsiteX1" fmla="*/ 0 w 6226006"/>
              <a:gd name="connsiteY1" fmla="*/ 1 h 5774317"/>
              <a:gd name="connsiteX2" fmla="*/ 6226006 w 6226006"/>
              <a:gd name="connsiteY2" fmla="*/ 0 h 5774317"/>
              <a:gd name="connsiteX3" fmla="*/ 6225948 w 6226006"/>
              <a:gd name="connsiteY3" fmla="*/ 4441723 h 5774317"/>
              <a:gd name="connsiteX4" fmla="*/ 3521640 w 6226006"/>
              <a:gd name="connsiteY4" fmla="*/ 5774317 h 5774317"/>
              <a:gd name="connsiteX0" fmla="*/ 3525052 w 6229418"/>
              <a:gd name="connsiteY0" fmla="*/ 5777728 h 5777728"/>
              <a:gd name="connsiteX1" fmla="*/ 0 w 6229418"/>
              <a:gd name="connsiteY1" fmla="*/ 0 h 5777728"/>
              <a:gd name="connsiteX2" fmla="*/ 6229418 w 6229418"/>
              <a:gd name="connsiteY2" fmla="*/ 3411 h 5777728"/>
              <a:gd name="connsiteX3" fmla="*/ 6229360 w 6229418"/>
              <a:gd name="connsiteY3" fmla="*/ 4445134 h 5777728"/>
              <a:gd name="connsiteX4" fmla="*/ 3525052 w 6229418"/>
              <a:gd name="connsiteY4" fmla="*/ 5777728 h 5777728"/>
              <a:gd name="connsiteX0" fmla="*/ 3531876 w 6236242"/>
              <a:gd name="connsiteY0" fmla="*/ 5777728 h 5777728"/>
              <a:gd name="connsiteX1" fmla="*/ 0 w 6236242"/>
              <a:gd name="connsiteY1" fmla="*/ 0 h 5777728"/>
              <a:gd name="connsiteX2" fmla="*/ 6236242 w 6236242"/>
              <a:gd name="connsiteY2" fmla="*/ 3411 h 5777728"/>
              <a:gd name="connsiteX3" fmla="*/ 6236184 w 6236242"/>
              <a:gd name="connsiteY3" fmla="*/ 4445134 h 5777728"/>
              <a:gd name="connsiteX4" fmla="*/ 3531876 w 6236242"/>
              <a:gd name="connsiteY4" fmla="*/ 5777728 h 5777728"/>
              <a:gd name="connsiteX0" fmla="*/ 3531876 w 6236242"/>
              <a:gd name="connsiteY0" fmla="*/ 5775188 h 5775188"/>
              <a:gd name="connsiteX1" fmla="*/ 0 w 6236242"/>
              <a:gd name="connsiteY1" fmla="*/ 0 h 5775188"/>
              <a:gd name="connsiteX2" fmla="*/ 6236242 w 6236242"/>
              <a:gd name="connsiteY2" fmla="*/ 3411 h 5775188"/>
              <a:gd name="connsiteX3" fmla="*/ 6236184 w 6236242"/>
              <a:gd name="connsiteY3" fmla="*/ 4445134 h 5775188"/>
              <a:gd name="connsiteX4" fmla="*/ 3531876 w 6236242"/>
              <a:gd name="connsiteY4" fmla="*/ 5775188 h 5775188"/>
              <a:gd name="connsiteX0" fmla="*/ 3529336 w 6236242"/>
              <a:gd name="connsiteY0" fmla="*/ 5777728 h 5777728"/>
              <a:gd name="connsiteX1" fmla="*/ 0 w 6236242"/>
              <a:gd name="connsiteY1" fmla="*/ 0 h 5777728"/>
              <a:gd name="connsiteX2" fmla="*/ 6236242 w 6236242"/>
              <a:gd name="connsiteY2" fmla="*/ 3411 h 5777728"/>
              <a:gd name="connsiteX3" fmla="*/ 6236184 w 6236242"/>
              <a:gd name="connsiteY3" fmla="*/ 4445134 h 5777728"/>
              <a:gd name="connsiteX4" fmla="*/ 3529336 w 6236242"/>
              <a:gd name="connsiteY4" fmla="*/ 5777728 h 5777728"/>
              <a:gd name="connsiteX0" fmla="*/ 3529336 w 6236242"/>
              <a:gd name="connsiteY0" fmla="*/ 5775188 h 5775188"/>
              <a:gd name="connsiteX1" fmla="*/ 0 w 6236242"/>
              <a:gd name="connsiteY1" fmla="*/ 0 h 5775188"/>
              <a:gd name="connsiteX2" fmla="*/ 6236242 w 6236242"/>
              <a:gd name="connsiteY2" fmla="*/ 3411 h 5775188"/>
              <a:gd name="connsiteX3" fmla="*/ 6236184 w 6236242"/>
              <a:gd name="connsiteY3" fmla="*/ 4445134 h 5775188"/>
              <a:gd name="connsiteX4" fmla="*/ 3529336 w 6236242"/>
              <a:gd name="connsiteY4" fmla="*/ 5775188 h 5775188"/>
              <a:gd name="connsiteX0" fmla="*/ 3526955 w 6236242"/>
              <a:gd name="connsiteY0" fmla="*/ 5777569 h 5777569"/>
              <a:gd name="connsiteX1" fmla="*/ 0 w 6236242"/>
              <a:gd name="connsiteY1" fmla="*/ 0 h 5777569"/>
              <a:gd name="connsiteX2" fmla="*/ 6236242 w 6236242"/>
              <a:gd name="connsiteY2" fmla="*/ 3411 h 5777569"/>
              <a:gd name="connsiteX3" fmla="*/ 6236184 w 6236242"/>
              <a:gd name="connsiteY3" fmla="*/ 4445134 h 5777569"/>
              <a:gd name="connsiteX4" fmla="*/ 3526955 w 6236242"/>
              <a:gd name="connsiteY4" fmla="*/ 5777569 h 5777569"/>
              <a:gd name="connsiteX0" fmla="*/ 3530034 w 6239321"/>
              <a:gd name="connsiteY0" fmla="*/ 5774490 h 5774490"/>
              <a:gd name="connsiteX1" fmla="*/ 0 w 6239321"/>
              <a:gd name="connsiteY1" fmla="*/ 0 h 5774490"/>
              <a:gd name="connsiteX2" fmla="*/ 6239321 w 6239321"/>
              <a:gd name="connsiteY2" fmla="*/ 332 h 5774490"/>
              <a:gd name="connsiteX3" fmla="*/ 6239263 w 6239321"/>
              <a:gd name="connsiteY3" fmla="*/ 4442055 h 5774490"/>
              <a:gd name="connsiteX4" fmla="*/ 3530034 w 6239321"/>
              <a:gd name="connsiteY4" fmla="*/ 5774490 h 57744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39321" h="5774490">
                <a:moveTo>
                  <a:pt x="3530034" y="5774490"/>
                </a:moveTo>
                <a:lnTo>
                  <a:pt x="0" y="0"/>
                </a:lnTo>
                <a:lnTo>
                  <a:pt x="6239321" y="332"/>
                </a:lnTo>
                <a:cubicBezTo>
                  <a:pt x="6239302" y="1480906"/>
                  <a:pt x="6239282" y="2961481"/>
                  <a:pt x="6239263" y="4442055"/>
                </a:cubicBezTo>
                <a:lnTo>
                  <a:pt x="3530034" y="5774490"/>
                </a:lnTo>
                <a:close/>
              </a:path>
            </a:pathLst>
          </a:custGeom>
          <a:solidFill>
            <a:srgbClr val="6B6BA3"/>
          </a:solidFill>
        </p:spPr>
        <p:txBody>
          <a:bodyPr lIns="3492000" tIns="360000" rIns="540000"/>
          <a:lstStyle>
            <a:lvl1pPr marL="0" indent="0" algn="r" defTabSz="914400" rtl="0" eaLnBrk="1" latinLnBrk="0" hangingPunct="1">
              <a:lnSpc>
                <a:spcPct val="97000"/>
              </a:lnSpc>
              <a:spcBef>
                <a:spcPts val="600"/>
              </a:spcBef>
              <a:buFont typeface="Palatino Linotype" panose="02040502050505030304" pitchFamily="18" charset="0"/>
              <a:buChar char="​"/>
              <a:defRPr sz="1800" kern="1200">
                <a:solidFill>
                  <a:srgbClr val="005A9B"/>
                </a:solidFill>
                <a:latin typeface="+mn-lt"/>
                <a:ea typeface="Verdana" panose="020B0604030504040204" pitchFamily="34" charset="0"/>
                <a:cs typeface="Verdana" panose="020B0604030504040204" pitchFamily="34" charset="0"/>
              </a:defRPr>
            </a:lvl1pPr>
            <a:lvl2pPr marL="0" indent="0" algn="l" defTabSz="914400" rtl="0" eaLnBrk="1" latinLnBrk="0" hangingPunct="1">
              <a:lnSpc>
                <a:spcPct val="97000"/>
              </a:lnSpc>
              <a:spcBef>
                <a:spcPts val="600"/>
              </a:spcBef>
              <a:buFont typeface="Palatino Linotype" panose="02040502050505030304" pitchFamily="18" charset="0"/>
              <a:buChar char="​"/>
              <a:defRPr sz="2600" kern="1200">
                <a:solidFill>
                  <a:schemeClr val="tx1"/>
                </a:solidFill>
                <a:latin typeface="+mn-lt"/>
                <a:ea typeface="+mn-ea"/>
                <a:cs typeface="+mn-cs"/>
              </a:defRPr>
            </a:lvl2pPr>
            <a:lvl3pPr marL="270000" indent="-270000" algn="l" defTabSz="914400" rtl="0" eaLnBrk="1" latinLnBrk="0" hangingPunct="1">
              <a:lnSpc>
                <a:spcPct val="97000"/>
              </a:lnSpc>
              <a:spcBef>
                <a:spcPts val="600"/>
              </a:spcBef>
              <a:buFont typeface="Palatino Linotype" panose="02040502050505030304" pitchFamily="18" charset="0"/>
              <a:buChar char="•"/>
              <a:defRPr sz="2600" kern="1200">
                <a:solidFill>
                  <a:schemeClr val="tx1"/>
                </a:solidFill>
                <a:latin typeface="+mn-lt"/>
                <a:ea typeface="+mn-ea"/>
                <a:cs typeface="+mn-cs"/>
              </a:defRPr>
            </a:lvl3pPr>
            <a:lvl4pPr marL="504000" indent="-234000" algn="l" defTabSz="914400" rtl="0" eaLnBrk="1" latinLnBrk="0" hangingPunct="1">
              <a:lnSpc>
                <a:spcPct val="97000"/>
              </a:lnSpc>
              <a:spcBef>
                <a:spcPts val="600"/>
              </a:spcBef>
              <a:buFontTx/>
              <a:buChar char="•"/>
              <a:defRPr sz="2200" kern="1200">
                <a:solidFill>
                  <a:schemeClr val="tx1"/>
                </a:solidFill>
                <a:latin typeface="+mn-lt"/>
                <a:ea typeface="+mn-ea"/>
                <a:cs typeface="+mn-cs"/>
              </a:defRPr>
            </a:lvl4pPr>
            <a:lvl5pPr marL="702000" indent="-198000" algn="l" defTabSz="914400" rtl="0" eaLnBrk="1" latinLnBrk="0" hangingPunct="1">
              <a:lnSpc>
                <a:spcPct val="97000"/>
              </a:lnSpc>
              <a:spcBef>
                <a:spcPts val="600"/>
              </a:spcBef>
              <a:buFontTx/>
              <a:buChar char="•"/>
              <a:defRPr sz="1800" kern="1200">
                <a:solidFill>
                  <a:schemeClr val="tx1"/>
                </a:solidFill>
                <a:latin typeface="+mn-lt"/>
                <a:ea typeface="+mn-ea"/>
                <a:cs typeface="+mn-cs"/>
              </a:defRPr>
            </a:lvl5pPr>
            <a:lvl6pPr marL="702000" indent="-198000" algn="l" defTabSz="914400" rtl="0" eaLnBrk="1" latinLnBrk="0" hangingPunct="1">
              <a:lnSpc>
                <a:spcPct val="97000"/>
              </a:lnSpc>
              <a:spcBef>
                <a:spcPts val="600"/>
              </a:spcBef>
              <a:buFontTx/>
              <a:buChar char="•"/>
              <a:defRPr sz="1800" kern="1200">
                <a:solidFill>
                  <a:schemeClr val="tx1"/>
                </a:solidFill>
                <a:latin typeface="+mn-lt"/>
                <a:ea typeface="+mn-ea"/>
                <a:cs typeface="+mn-cs"/>
              </a:defRPr>
            </a:lvl6pPr>
            <a:lvl7pPr marL="702000" indent="-198000" algn="l" defTabSz="914400" rtl="0" eaLnBrk="1" latinLnBrk="0" hangingPunct="1">
              <a:lnSpc>
                <a:spcPct val="97000"/>
              </a:lnSpc>
              <a:spcBef>
                <a:spcPts val="600"/>
              </a:spcBef>
              <a:buFontTx/>
              <a:buChar char="•"/>
              <a:defRPr sz="1800" kern="1200">
                <a:solidFill>
                  <a:schemeClr val="tx1"/>
                </a:solidFill>
                <a:latin typeface="+mn-lt"/>
                <a:ea typeface="+mn-ea"/>
                <a:cs typeface="+mn-cs"/>
              </a:defRPr>
            </a:lvl7pPr>
            <a:lvl8pPr marL="702000" indent="-198000" algn="l" defTabSz="914400" rtl="0" eaLnBrk="1" latinLnBrk="0" hangingPunct="1">
              <a:lnSpc>
                <a:spcPct val="97000"/>
              </a:lnSpc>
              <a:spcBef>
                <a:spcPts val="600"/>
              </a:spcBef>
              <a:buFontTx/>
              <a:buChar char="•"/>
              <a:defRPr sz="1800" kern="1200">
                <a:solidFill>
                  <a:schemeClr val="tx1"/>
                </a:solidFill>
                <a:latin typeface="+mn-lt"/>
                <a:ea typeface="+mn-ea"/>
                <a:cs typeface="+mn-cs"/>
              </a:defRPr>
            </a:lvl8pPr>
            <a:lvl9pPr marL="702000" indent="-198000" algn="l" defTabSz="914400" rtl="0" eaLnBrk="1" latinLnBrk="0" hangingPunct="1">
              <a:lnSpc>
                <a:spcPct val="97000"/>
              </a:lnSpc>
              <a:spcBef>
                <a:spcPts val="600"/>
              </a:spcBef>
              <a:buFontTx/>
              <a:buChar char="•"/>
              <a:defRPr sz="1800" kern="1200">
                <a:solidFill>
                  <a:schemeClr val="tx1"/>
                </a:solidFill>
                <a:latin typeface="+mn-lt"/>
                <a:ea typeface="+mn-ea"/>
                <a:cs typeface="+mn-cs"/>
              </a:defRPr>
            </a:lvl9pPr>
          </a:lstStyle>
          <a:p>
            <a:endParaRPr lang="da-DK" noProof="1"/>
          </a:p>
        </p:txBody>
      </p:sp>
      <p:sp>
        <p:nvSpPr>
          <p:cNvPr id="16" name="SecondaryColor"/>
          <p:cNvSpPr txBox="1">
            <a:spLocks/>
          </p:cNvSpPr>
          <p:nvPr userDrawn="1"/>
        </p:nvSpPr>
        <p:spPr>
          <a:xfrm>
            <a:off x="-191" y="-1"/>
            <a:ext cx="9483995" cy="5775010"/>
          </a:xfrm>
          <a:custGeom>
            <a:avLst/>
            <a:gdLst>
              <a:gd name="connsiteX0" fmla="*/ 0 w 12189600"/>
              <a:gd name="connsiteY0" fmla="*/ 0 h 6858000"/>
              <a:gd name="connsiteX1" fmla="*/ 12189600 w 12189600"/>
              <a:gd name="connsiteY1" fmla="*/ 0 h 6858000"/>
              <a:gd name="connsiteX2" fmla="*/ 12189600 w 12189600"/>
              <a:gd name="connsiteY2" fmla="*/ 6858000 h 6858000"/>
              <a:gd name="connsiteX3" fmla="*/ 0 w 12189600"/>
              <a:gd name="connsiteY3" fmla="*/ 6858000 h 6858000"/>
              <a:gd name="connsiteX4" fmla="*/ 0 w 12189600"/>
              <a:gd name="connsiteY4" fmla="*/ 0 h 6858000"/>
              <a:gd name="connsiteX0" fmla="*/ 2620 w 12192220"/>
              <a:gd name="connsiteY0" fmla="*/ 0 h 6858000"/>
              <a:gd name="connsiteX1" fmla="*/ 12192220 w 12192220"/>
              <a:gd name="connsiteY1" fmla="*/ 0 h 6858000"/>
              <a:gd name="connsiteX2" fmla="*/ 12192220 w 12192220"/>
              <a:gd name="connsiteY2" fmla="*/ 6858000 h 6858000"/>
              <a:gd name="connsiteX3" fmla="*/ 2620 w 12192220"/>
              <a:gd name="connsiteY3" fmla="*/ 6858000 h 6858000"/>
              <a:gd name="connsiteX4" fmla="*/ 0 w 12192220"/>
              <a:gd name="connsiteY4" fmla="*/ 2229669 h 6858000"/>
              <a:gd name="connsiteX5" fmla="*/ 2620 w 12192220"/>
              <a:gd name="connsiteY5" fmla="*/ 0 h 6858000"/>
              <a:gd name="connsiteX0" fmla="*/ 253 w 12189853"/>
              <a:gd name="connsiteY0" fmla="*/ 0 h 6858000"/>
              <a:gd name="connsiteX1" fmla="*/ 12189853 w 12189853"/>
              <a:gd name="connsiteY1" fmla="*/ 0 h 6858000"/>
              <a:gd name="connsiteX2" fmla="*/ 12189853 w 12189853"/>
              <a:gd name="connsiteY2" fmla="*/ 6858000 h 6858000"/>
              <a:gd name="connsiteX3" fmla="*/ 253 w 12189853"/>
              <a:gd name="connsiteY3" fmla="*/ 6858000 h 6858000"/>
              <a:gd name="connsiteX4" fmla="*/ 253 w 12189853"/>
              <a:gd name="connsiteY4" fmla="*/ 2234909 h 6858000"/>
              <a:gd name="connsiteX5" fmla="*/ 253 w 12189853"/>
              <a:gd name="connsiteY5" fmla="*/ 0 h 6858000"/>
              <a:gd name="connsiteX0" fmla="*/ 253 w 12189853"/>
              <a:gd name="connsiteY0" fmla="*/ 0 h 6858000"/>
              <a:gd name="connsiteX1" fmla="*/ 12189853 w 12189853"/>
              <a:gd name="connsiteY1" fmla="*/ 0 h 6858000"/>
              <a:gd name="connsiteX2" fmla="*/ 12189795 w 12189853"/>
              <a:gd name="connsiteY2" fmla="*/ 4441723 h 6858000"/>
              <a:gd name="connsiteX3" fmla="*/ 12189853 w 12189853"/>
              <a:gd name="connsiteY3" fmla="*/ 6858000 h 6858000"/>
              <a:gd name="connsiteX4" fmla="*/ 253 w 12189853"/>
              <a:gd name="connsiteY4" fmla="*/ 6858000 h 6858000"/>
              <a:gd name="connsiteX5" fmla="*/ 253 w 12189853"/>
              <a:gd name="connsiteY5" fmla="*/ 2234909 h 6858000"/>
              <a:gd name="connsiteX6" fmla="*/ 253 w 12189853"/>
              <a:gd name="connsiteY6" fmla="*/ 0 h 6858000"/>
              <a:gd name="connsiteX0" fmla="*/ 253 w 12189853"/>
              <a:gd name="connsiteY0" fmla="*/ 0 h 6860620"/>
              <a:gd name="connsiteX1" fmla="*/ 12189853 w 12189853"/>
              <a:gd name="connsiteY1" fmla="*/ 0 h 6860620"/>
              <a:gd name="connsiteX2" fmla="*/ 12189795 w 12189853"/>
              <a:gd name="connsiteY2" fmla="*/ 4441723 h 6860620"/>
              <a:gd name="connsiteX3" fmla="*/ 11495537 w 12189853"/>
              <a:gd name="connsiteY3" fmla="*/ 6860620 h 6860620"/>
              <a:gd name="connsiteX4" fmla="*/ 253 w 12189853"/>
              <a:gd name="connsiteY4" fmla="*/ 6858000 h 6860620"/>
              <a:gd name="connsiteX5" fmla="*/ 253 w 12189853"/>
              <a:gd name="connsiteY5" fmla="*/ 2234909 h 6860620"/>
              <a:gd name="connsiteX6" fmla="*/ 253 w 12189853"/>
              <a:gd name="connsiteY6" fmla="*/ 0 h 6860620"/>
              <a:gd name="connsiteX0" fmla="*/ 253 w 12195005"/>
              <a:gd name="connsiteY0" fmla="*/ 0 h 6860620"/>
              <a:gd name="connsiteX1" fmla="*/ 12189853 w 12195005"/>
              <a:gd name="connsiteY1" fmla="*/ 0 h 6860620"/>
              <a:gd name="connsiteX2" fmla="*/ 12189795 w 12195005"/>
              <a:gd name="connsiteY2" fmla="*/ 4441723 h 6860620"/>
              <a:gd name="connsiteX3" fmla="*/ 11495537 w 12195005"/>
              <a:gd name="connsiteY3" fmla="*/ 6860620 h 6860620"/>
              <a:gd name="connsiteX4" fmla="*/ 253 w 12195005"/>
              <a:gd name="connsiteY4" fmla="*/ 6858000 h 6860620"/>
              <a:gd name="connsiteX5" fmla="*/ 253 w 12195005"/>
              <a:gd name="connsiteY5" fmla="*/ 2234909 h 6860620"/>
              <a:gd name="connsiteX6" fmla="*/ 253 w 12195005"/>
              <a:gd name="connsiteY6" fmla="*/ 0 h 6860620"/>
              <a:gd name="connsiteX0" fmla="*/ 253 w 12189853"/>
              <a:gd name="connsiteY0" fmla="*/ 0 h 6860620"/>
              <a:gd name="connsiteX1" fmla="*/ 12189853 w 12189853"/>
              <a:gd name="connsiteY1" fmla="*/ 0 h 6860620"/>
              <a:gd name="connsiteX2" fmla="*/ 12189795 w 12189853"/>
              <a:gd name="connsiteY2" fmla="*/ 4441723 h 6860620"/>
              <a:gd name="connsiteX3" fmla="*/ 11495537 w 12189853"/>
              <a:gd name="connsiteY3" fmla="*/ 6860620 h 6860620"/>
              <a:gd name="connsiteX4" fmla="*/ 253 w 12189853"/>
              <a:gd name="connsiteY4" fmla="*/ 6858000 h 6860620"/>
              <a:gd name="connsiteX5" fmla="*/ 253 w 12189853"/>
              <a:gd name="connsiteY5" fmla="*/ 2234909 h 6860620"/>
              <a:gd name="connsiteX6" fmla="*/ 253 w 12189853"/>
              <a:gd name="connsiteY6" fmla="*/ 0 h 6860620"/>
              <a:gd name="connsiteX0" fmla="*/ 253 w 12189853"/>
              <a:gd name="connsiteY0" fmla="*/ 0 h 6863240"/>
              <a:gd name="connsiteX1" fmla="*/ 12189853 w 12189853"/>
              <a:gd name="connsiteY1" fmla="*/ 0 h 6863240"/>
              <a:gd name="connsiteX2" fmla="*/ 12189795 w 12189853"/>
              <a:gd name="connsiteY2" fmla="*/ 4441723 h 6863240"/>
              <a:gd name="connsiteX3" fmla="*/ 8773297 w 12189853"/>
              <a:gd name="connsiteY3" fmla="*/ 6863240 h 6863240"/>
              <a:gd name="connsiteX4" fmla="*/ 253 w 12189853"/>
              <a:gd name="connsiteY4" fmla="*/ 6858000 h 6863240"/>
              <a:gd name="connsiteX5" fmla="*/ 253 w 12189853"/>
              <a:gd name="connsiteY5" fmla="*/ 2234909 h 6863240"/>
              <a:gd name="connsiteX6" fmla="*/ 253 w 12189853"/>
              <a:gd name="connsiteY6" fmla="*/ 0 h 6863240"/>
              <a:gd name="connsiteX0" fmla="*/ 253 w 12189853"/>
              <a:gd name="connsiteY0" fmla="*/ 0 h 6858000"/>
              <a:gd name="connsiteX1" fmla="*/ 12189853 w 12189853"/>
              <a:gd name="connsiteY1" fmla="*/ 0 h 6858000"/>
              <a:gd name="connsiteX2" fmla="*/ 12189795 w 12189853"/>
              <a:gd name="connsiteY2" fmla="*/ 4441723 h 6858000"/>
              <a:gd name="connsiteX3" fmla="*/ 8343607 w 12189853"/>
              <a:gd name="connsiteY3" fmla="*/ 6328748 h 6858000"/>
              <a:gd name="connsiteX4" fmla="*/ 253 w 12189853"/>
              <a:gd name="connsiteY4" fmla="*/ 6858000 h 6858000"/>
              <a:gd name="connsiteX5" fmla="*/ 253 w 12189853"/>
              <a:gd name="connsiteY5" fmla="*/ 2234909 h 6858000"/>
              <a:gd name="connsiteX6" fmla="*/ 253 w 12189853"/>
              <a:gd name="connsiteY6" fmla="*/ 0 h 6858000"/>
              <a:gd name="connsiteX0" fmla="*/ 253 w 12189853"/>
              <a:gd name="connsiteY0" fmla="*/ 0 h 6858000"/>
              <a:gd name="connsiteX1" fmla="*/ 12189853 w 12189853"/>
              <a:gd name="connsiteY1" fmla="*/ 0 h 6858000"/>
              <a:gd name="connsiteX2" fmla="*/ 12189795 w 12189853"/>
              <a:gd name="connsiteY2" fmla="*/ 4441723 h 6858000"/>
              <a:gd name="connsiteX3" fmla="*/ 8335747 w 12189853"/>
              <a:gd name="connsiteY3" fmla="*/ 6331369 h 6858000"/>
              <a:gd name="connsiteX4" fmla="*/ 253 w 12189853"/>
              <a:gd name="connsiteY4" fmla="*/ 6858000 h 6858000"/>
              <a:gd name="connsiteX5" fmla="*/ 253 w 12189853"/>
              <a:gd name="connsiteY5" fmla="*/ 2234909 h 6858000"/>
              <a:gd name="connsiteX6" fmla="*/ 253 w 12189853"/>
              <a:gd name="connsiteY6" fmla="*/ 0 h 6858000"/>
              <a:gd name="connsiteX0" fmla="*/ 253 w 12189853"/>
              <a:gd name="connsiteY0" fmla="*/ 0 h 6858000"/>
              <a:gd name="connsiteX1" fmla="*/ 12189853 w 12189853"/>
              <a:gd name="connsiteY1" fmla="*/ 0 h 6858000"/>
              <a:gd name="connsiteX2" fmla="*/ 12189795 w 12189853"/>
              <a:gd name="connsiteY2" fmla="*/ 4441723 h 6858000"/>
              <a:gd name="connsiteX3" fmla="*/ 8351468 w 12189853"/>
              <a:gd name="connsiteY3" fmla="*/ 6331369 h 6858000"/>
              <a:gd name="connsiteX4" fmla="*/ 253 w 12189853"/>
              <a:gd name="connsiteY4" fmla="*/ 6858000 h 6858000"/>
              <a:gd name="connsiteX5" fmla="*/ 253 w 12189853"/>
              <a:gd name="connsiteY5" fmla="*/ 2234909 h 6858000"/>
              <a:gd name="connsiteX6" fmla="*/ 253 w 12189853"/>
              <a:gd name="connsiteY6" fmla="*/ 0 h 6858000"/>
              <a:gd name="connsiteX0" fmla="*/ 253 w 12189853"/>
              <a:gd name="connsiteY0" fmla="*/ 0 h 6331369"/>
              <a:gd name="connsiteX1" fmla="*/ 12189853 w 12189853"/>
              <a:gd name="connsiteY1" fmla="*/ 0 h 6331369"/>
              <a:gd name="connsiteX2" fmla="*/ 12189795 w 12189853"/>
              <a:gd name="connsiteY2" fmla="*/ 4441723 h 6331369"/>
              <a:gd name="connsiteX3" fmla="*/ 8351468 w 12189853"/>
              <a:gd name="connsiteY3" fmla="*/ 6331369 h 6331369"/>
              <a:gd name="connsiteX4" fmla="*/ 253 w 12189853"/>
              <a:gd name="connsiteY4" fmla="*/ 2234909 h 6331369"/>
              <a:gd name="connsiteX5" fmla="*/ 253 w 12189853"/>
              <a:gd name="connsiteY5" fmla="*/ 0 h 6331369"/>
              <a:gd name="connsiteX0" fmla="*/ 253 w 12189853"/>
              <a:gd name="connsiteY0" fmla="*/ 0 h 6331369"/>
              <a:gd name="connsiteX1" fmla="*/ 12189853 w 12189853"/>
              <a:gd name="connsiteY1" fmla="*/ 0 h 6331369"/>
              <a:gd name="connsiteX2" fmla="*/ 12189795 w 12189853"/>
              <a:gd name="connsiteY2" fmla="*/ 4441723 h 6331369"/>
              <a:gd name="connsiteX3" fmla="*/ 8348848 w 12189853"/>
              <a:gd name="connsiteY3" fmla="*/ 6331369 h 6331369"/>
              <a:gd name="connsiteX4" fmla="*/ 253 w 12189853"/>
              <a:gd name="connsiteY4" fmla="*/ 2234909 h 6331369"/>
              <a:gd name="connsiteX5" fmla="*/ 253 w 12189853"/>
              <a:gd name="connsiteY5" fmla="*/ 0 h 6331369"/>
              <a:gd name="connsiteX0" fmla="*/ 253 w 12189853"/>
              <a:gd name="connsiteY0" fmla="*/ 0 h 6328748"/>
              <a:gd name="connsiteX1" fmla="*/ 12189853 w 12189853"/>
              <a:gd name="connsiteY1" fmla="*/ 0 h 6328748"/>
              <a:gd name="connsiteX2" fmla="*/ 12189795 w 12189853"/>
              <a:gd name="connsiteY2" fmla="*/ 4441723 h 6328748"/>
              <a:gd name="connsiteX3" fmla="*/ 8346228 w 12189853"/>
              <a:gd name="connsiteY3" fmla="*/ 6328748 h 6328748"/>
              <a:gd name="connsiteX4" fmla="*/ 253 w 12189853"/>
              <a:gd name="connsiteY4" fmla="*/ 2234909 h 6328748"/>
              <a:gd name="connsiteX5" fmla="*/ 253 w 12189853"/>
              <a:gd name="connsiteY5" fmla="*/ 0 h 6328748"/>
              <a:gd name="connsiteX0" fmla="*/ 253 w 12189853"/>
              <a:gd name="connsiteY0" fmla="*/ 0 h 6328748"/>
              <a:gd name="connsiteX1" fmla="*/ 12189853 w 12189853"/>
              <a:gd name="connsiteY1" fmla="*/ 0 h 6328748"/>
              <a:gd name="connsiteX2" fmla="*/ 12189795 w 12189853"/>
              <a:gd name="connsiteY2" fmla="*/ 4441723 h 6328748"/>
              <a:gd name="connsiteX3" fmla="*/ 8343847 w 12189853"/>
              <a:gd name="connsiteY3" fmla="*/ 6328748 h 6328748"/>
              <a:gd name="connsiteX4" fmla="*/ 253 w 12189853"/>
              <a:gd name="connsiteY4" fmla="*/ 2234909 h 6328748"/>
              <a:gd name="connsiteX5" fmla="*/ 253 w 12189853"/>
              <a:gd name="connsiteY5" fmla="*/ 0 h 6328748"/>
              <a:gd name="connsiteX0" fmla="*/ 253 w 12189853"/>
              <a:gd name="connsiteY0" fmla="*/ 0 h 6333510"/>
              <a:gd name="connsiteX1" fmla="*/ 12189853 w 12189853"/>
              <a:gd name="connsiteY1" fmla="*/ 0 h 6333510"/>
              <a:gd name="connsiteX2" fmla="*/ 12189795 w 12189853"/>
              <a:gd name="connsiteY2" fmla="*/ 4441723 h 6333510"/>
              <a:gd name="connsiteX3" fmla="*/ 8339085 w 12189853"/>
              <a:gd name="connsiteY3" fmla="*/ 6333510 h 6333510"/>
              <a:gd name="connsiteX4" fmla="*/ 253 w 12189853"/>
              <a:gd name="connsiteY4" fmla="*/ 2234909 h 6333510"/>
              <a:gd name="connsiteX5" fmla="*/ 253 w 12189853"/>
              <a:gd name="connsiteY5" fmla="*/ 0 h 6333510"/>
              <a:gd name="connsiteX0" fmla="*/ 253 w 12189853"/>
              <a:gd name="connsiteY0" fmla="*/ 0 h 6333510"/>
              <a:gd name="connsiteX1" fmla="*/ 12189853 w 12189853"/>
              <a:gd name="connsiteY1" fmla="*/ 0 h 6333510"/>
              <a:gd name="connsiteX2" fmla="*/ 12189795 w 12189853"/>
              <a:gd name="connsiteY2" fmla="*/ 4441723 h 6333510"/>
              <a:gd name="connsiteX3" fmla="*/ 8343848 w 12189853"/>
              <a:gd name="connsiteY3" fmla="*/ 6333510 h 6333510"/>
              <a:gd name="connsiteX4" fmla="*/ 253 w 12189853"/>
              <a:gd name="connsiteY4" fmla="*/ 2234909 h 6333510"/>
              <a:gd name="connsiteX5" fmla="*/ 253 w 12189853"/>
              <a:gd name="connsiteY5" fmla="*/ 0 h 6333510"/>
              <a:gd name="connsiteX0" fmla="*/ 253 w 12189853"/>
              <a:gd name="connsiteY0" fmla="*/ 0 h 6333510"/>
              <a:gd name="connsiteX1" fmla="*/ 12189853 w 12189853"/>
              <a:gd name="connsiteY1" fmla="*/ 0 h 6333510"/>
              <a:gd name="connsiteX2" fmla="*/ 12189795 w 12189853"/>
              <a:gd name="connsiteY2" fmla="*/ 4441723 h 6333510"/>
              <a:gd name="connsiteX3" fmla="*/ 9489534 w 12189853"/>
              <a:gd name="connsiteY3" fmla="*/ 5769770 h 6333510"/>
              <a:gd name="connsiteX4" fmla="*/ 8343848 w 12189853"/>
              <a:gd name="connsiteY4" fmla="*/ 6333510 h 6333510"/>
              <a:gd name="connsiteX5" fmla="*/ 253 w 12189853"/>
              <a:gd name="connsiteY5" fmla="*/ 2234909 h 6333510"/>
              <a:gd name="connsiteX6" fmla="*/ 253 w 12189853"/>
              <a:gd name="connsiteY6" fmla="*/ 0 h 6333510"/>
              <a:gd name="connsiteX0" fmla="*/ 903727 w 13093327"/>
              <a:gd name="connsiteY0" fmla="*/ 0 h 6333510"/>
              <a:gd name="connsiteX1" fmla="*/ 13093327 w 13093327"/>
              <a:gd name="connsiteY1" fmla="*/ 0 h 6333510"/>
              <a:gd name="connsiteX2" fmla="*/ 13093269 w 13093327"/>
              <a:gd name="connsiteY2" fmla="*/ 4441723 h 6333510"/>
              <a:gd name="connsiteX3" fmla="*/ 10393008 w 13093327"/>
              <a:gd name="connsiteY3" fmla="*/ 5769770 h 6333510"/>
              <a:gd name="connsiteX4" fmla="*/ 9247322 w 13093327"/>
              <a:gd name="connsiteY4" fmla="*/ 6333510 h 6333510"/>
              <a:gd name="connsiteX5" fmla="*/ 903727 w 13093327"/>
              <a:gd name="connsiteY5" fmla="*/ 2234909 h 6333510"/>
              <a:gd name="connsiteX6" fmla="*/ 901346 w 13093327"/>
              <a:gd name="connsiteY6" fmla="*/ 1109664 h 6333510"/>
              <a:gd name="connsiteX7" fmla="*/ 903727 w 13093327"/>
              <a:gd name="connsiteY7" fmla="*/ 0 h 6333510"/>
              <a:gd name="connsiteX0" fmla="*/ 903727 w 13093327"/>
              <a:gd name="connsiteY0" fmla="*/ 0 h 5769770"/>
              <a:gd name="connsiteX1" fmla="*/ 13093327 w 13093327"/>
              <a:gd name="connsiteY1" fmla="*/ 0 h 5769770"/>
              <a:gd name="connsiteX2" fmla="*/ 13093269 w 13093327"/>
              <a:gd name="connsiteY2" fmla="*/ 4441723 h 5769770"/>
              <a:gd name="connsiteX3" fmla="*/ 10393008 w 13093327"/>
              <a:gd name="connsiteY3" fmla="*/ 5769770 h 5769770"/>
              <a:gd name="connsiteX4" fmla="*/ 903727 w 13093327"/>
              <a:gd name="connsiteY4" fmla="*/ 2234909 h 5769770"/>
              <a:gd name="connsiteX5" fmla="*/ 901346 w 13093327"/>
              <a:gd name="connsiteY5" fmla="*/ 1109664 h 5769770"/>
              <a:gd name="connsiteX6" fmla="*/ 903727 w 13093327"/>
              <a:gd name="connsiteY6" fmla="*/ 0 h 5769770"/>
              <a:gd name="connsiteX0" fmla="*/ 903727 w 13093327"/>
              <a:gd name="connsiteY0" fmla="*/ 0 h 5769770"/>
              <a:gd name="connsiteX1" fmla="*/ 13093327 w 13093327"/>
              <a:gd name="connsiteY1" fmla="*/ 0 h 5769770"/>
              <a:gd name="connsiteX2" fmla="*/ 13093269 w 13093327"/>
              <a:gd name="connsiteY2" fmla="*/ 4441723 h 5769770"/>
              <a:gd name="connsiteX3" fmla="*/ 10393008 w 13093327"/>
              <a:gd name="connsiteY3" fmla="*/ 5769770 h 5769770"/>
              <a:gd name="connsiteX4" fmla="*/ 901346 w 13093327"/>
              <a:gd name="connsiteY4" fmla="*/ 1109664 h 5769770"/>
              <a:gd name="connsiteX5" fmla="*/ 903727 w 13093327"/>
              <a:gd name="connsiteY5" fmla="*/ 0 h 5769770"/>
              <a:gd name="connsiteX0" fmla="*/ 2381 w 12191981"/>
              <a:gd name="connsiteY0" fmla="*/ 0 h 5769770"/>
              <a:gd name="connsiteX1" fmla="*/ 12191981 w 12191981"/>
              <a:gd name="connsiteY1" fmla="*/ 0 h 5769770"/>
              <a:gd name="connsiteX2" fmla="*/ 12191923 w 12191981"/>
              <a:gd name="connsiteY2" fmla="*/ 4441723 h 5769770"/>
              <a:gd name="connsiteX3" fmla="*/ 9491662 w 12191981"/>
              <a:gd name="connsiteY3" fmla="*/ 5769770 h 5769770"/>
              <a:gd name="connsiteX4" fmla="*/ 0 w 12191981"/>
              <a:gd name="connsiteY4" fmla="*/ 1109664 h 5769770"/>
              <a:gd name="connsiteX5" fmla="*/ 2381 w 12191981"/>
              <a:gd name="connsiteY5" fmla="*/ 0 h 5769770"/>
              <a:gd name="connsiteX0" fmla="*/ 98 w 12189698"/>
              <a:gd name="connsiteY0" fmla="*/ 0 h 5769770"/>
              <a:gd name="connsiteX1" fmla="*/ 12189698 w 12189698"/>
              <a:gd name="connsiteY1" fmla="*/ 0 h 5769770"/>
              <a:gd name="connsiteX2" fmla="*/ 12189640 w 12189698"/>
              <a:gd name="connsiteY2" fmla="*/ 4441723 h 5769770"/>
              <a:gd name="connsiteX3" fmla="*/ 9489379 w 12189698"/>
              <a:gd name="connsiteY3" fmla="*/ 5769770 h 5769770"/>
              <a:gd name="connsiteX4" fmla="*/ 2869 w 12189698"/>
              <a:gd name="connsiteY4" fmla="*/ 1122543 h 5769770"/>
              <a:gd name="connsiteX5" fmla="*/ 98 w 12189698"/>
              <a:gd name="connsiteY5" fmla="*/ 0 h 5769770"/>
              <a:gd name="connsiteX0" fmla="*/ 98 w 12189698"/>
              <a:gd name="connsiteY0" fmla="*/ 2619 h 5772389"/>
              <a:gd name="connsiteX1" fmla="*/ 5965967 w 12189698"/>
              <a:gd name="connsiteY1" fmla="*/ 0 h 5772389"/>
              <a:gd name="connsiteX2" fmla="*/ 12189698 w 12189698"/>
              <a:gd name="connsiteY2" fmla="*/ 2619 h 5772389"/>
              <a:gd name="connsiteX3" fmla="*/ 12189640 w 12189698"/>
              <a:gd name="connsiteY3" fmla="*/ 4444342 h 5772389"/>
              <a:gd name="connsiteX4" fmla="*/ 9489379 w 12189698"/>
              <a:gd name="connsiteY4" fmla="*/ 5772389 h 5772389"/>
              <a:gd name="connsiteX5" fmla="*/ 2869 w 12189698"/>
              <a:gd name="connsiteY5" fmla="*/ 1125162 h 5772389"/>
              <a:gd name="connsiteX6" fmla="*/ 98 w 12189698"/>
              <a:gd name="connsiteY6" fmla="*/ 2619 h 5772389"/>
              <a:gd name="connsiteX0" fmla="*/ 98 w 12189640"/>
              <a:gd name="connsiteY0" fmla="*/ 2619 h 5772389"/>
              <a:gd name="connsiteX1" fmla="*/ 5965967 w 12189640"/>
              <a:gd name="connsiteY1" fmla="*/ 0 h 5772389"/>
              <a:gd name="connsiteX2" fmla="*/ 12189640 w 12189640"/>
              <a:gd name="connsiteY2" fmla="*/ 4444342 h 5772389"/>
              <a:gd name="connsiteX3" fmla="*/ 9489379 w 12189640"/>
              <a:gd name="connsiteY3" fmla="*/ 5772389 h 5772389"/>
              <a:gd name="connsiteX4" fmla="*/ 2869 w 12189640"/>
              <a:gd name="connsiteY4" fmla="*/ 1125162 h 5772389"/>
              <a:gd name="connsiteX5" fmla="*/ 98 w 12189640"/>
              <a:gd name="connsiteY5" fmla="*/ 2619 h 5772389"/>
              <a:gd name="connsiteX0" fmla="*/ 98 w 9489379"/>
              <a:gd name="connsiteY0" fmla="*/ 2619 h 5772389"/>
              <a:gd name="connsiteX1" fmla="*/ 5965967 w 9489379"/>
              <a:gd name="connsiteY1" fmla="*/ 0 h 5772389"/>
              <a:gd name="connsiteX2" fmla="*/ 9489379 w 9489379"/>
              <a:gd name="connsiteY2" fmla="*/ 5772389 h 5772389"/>
              <a:gd name="connsiteX3" fmla="*/ 2869 w 9489379"/>
              <a:gd name="connsiteY3" fmla="*/ 1125162 h 5772389"/>
              <a:gd name="connsiteX4" fmla="*/ 98 w 9489379"/>
              <a:gd name="connsiteY4" fmla="*/ 2619 h 5772389"/>
              <a:gd name="connsiteX0" fmla="*/ 98 w 9489379"/>
              <a:gd name="connsiteY0" fmla="*/ 2619 h 5772389"/>
              <a:gd name="connsiteX1" fmla="*/ 5955487 w 9489379"/>
              <a:gd name="connsiteY1" fmla="*/ 0 h 5772389"/>
              <a:gd name="connsiteX2" fmla="*/ 9489379 w 9489379"/>
              <a:gd name="connsiteY2" fmla="*/ 5772389 h 5772389"/>
              <a:gd name="connsiteX3" fmla="*/ 2869 w 9489379"/>
              <a:gd name="connsiteY3" fmla="*/ 1125162 h 5772389"/>
              <a:gd name="connsiteX4" fmla="*/ 98 w 9489379"/>
              <a:gd name="connsiteY4" fmla="*/ 2619 h 5772389"/>
              <a:gd name="connsiteX0" fmla="*/ 98 w 9489379"/>
              <a:gd name="connsiteY0" fmla="*/ 0 h 5769770"/>
              <a:gd name="connsiteX1" fmla="*/ 5955487 w 9489379"/>
              <a:gd name="connsiteY1" fmla="*/ 1 h 5769770"/>
              <a:gd name="connsiteX2" fmla="*/ 9489379 w 9489379"/>
              <a:gd name="connsiteY2" fmla="*/ 5769770 h 5769770"/>
              <a:gd name="connsiteX3" fmla="*/ 2869 w 9489379"/>
              <a:gd name="connsiteY3" fmla="*/ 1122543 h 5769770"/>
              <a:gd name="connsiteX4" fmla="*/ 98 w 9489379"/>
              <a:gd name="connsiteY4" fmla="*/ 0 h 5769770"/>
              <a:gd name="connsiteX0" fmla="*/ 98 w 9486759"/>
              <a:gd name="connsiteY0" fmla="*/ 0 h 5775010"/>
              <a:gd name="connsiteX1" fmla="*/ 5955487 w 9486759"/>
              <a:gd name="connsiteY1" fmla="*/ 1 h 5775010"/>
              <a:gd name="connsiteX2" fmla="*/ 9486759 w 9486759"/>
              <a:gd name="connsiteY2" fmla="*/ 5775010 h 5775010"/>
              <a:gd name="connsiteX3" fmla="*/ 2869 w 9486759"/>
              <a:gd name="connsiteY3" fmla="*/ 1122543 h 5775010"/>
              <a:gd name="connsiteX4" fmla="*/ 98 w 9486759"/>
              <a:gd name="connsiteY4" fmla="*/ 0 h 5775010"/>
              <a:gd name="connsiteX0" fmla="*/ 98 w 9486759"/>
              <a:gd name="connsiteY0" fmla="*/ 0 h 5775010"/>
              <a:gd name="connsiteX1" fmla="*/ 5955487 w 9486759"/>
              <a:gd name="connsiteY1" fmla="*/ 1 h 5775010"/>
              <a:gd name="connsiteX2" fmla="*/ 9486759 w 9486759"/>
              <a:gd name="connsiteY2" fmla="*/ 5775010 h 5775010"/>
              <a:gd name="connsiteX3" fmla="*/ 2869 w 9486759"/>
              <a:gd name="connsiteY3" fmla="*/ 1122543 h 5775010"/>
              <a:gd name="connsiteX4" fmla="*/ 98 w 9486759"/>
              <a:gd name="connsiteY4" fmla="*/ 0 h 5775010"/>
              <a:gd name="connsiteX0" fmla="*/ 98 w 9486759"/>
              <a:gd name="connsiteY0" fmla="*/ 0 h 5775010"/>
              <a:gd name="connsiteX1" fmla="*/ 5955487 w 9486759"/>
              <a:gd name="connsiteY1" fmla="*/ 1 h 5775010"/>
              <a:gd name="connsiteX2" fmla="*/ 9486759 w 9486759"/>
              <a:gd name="connsiteY2" fmla="*/ 5775010 h 5775010"/>
              <a:gd name="connsiteX3" fmla="*/ 2869 w 9486759"/>
              <a:gd name="connsiteY3" fmla="*/ 1117781 h 5775010"/>
              <a:gd name="connsiteX4" fmla="*/ 98 w 9486759"/>
              <a:gd name="connsiteY4" fmla="*/ 0 h 5775010"/>
              <a:gd name="connsiteX0" fmla="*/ 191 w 9486852"/>
              <a:gd name="connsiteY0" fmla="*/ 0 h 5775010"/>
              <a:gd name="connsiteX1" fmla="*/ 5955580 w 9486852"/>
              <a:gd name="connsiteY1" fmla="*/ 1 h 5775010"/>
              <a:gd name="connsiteX2" fmla="*/ 9486852 w 9486852"/>
              <a:gd name="connsiteY2" fmla="*/ 5775010 h 5775010"/>
              <a:gd name="connsiteX3" fmla="*/ 581 w 9486852"/>
              <a:gd name="connsiteY3" fmla="*/ 1117781 h 5775010"/>
              <a:gd name="connsiteX4" fmla="*/ 191 w 9486852"/>
              <a:gd name="connsiteY4" fmla="*/ 0 h 5775010"/>
              <a:gd name="connsiteX0" fmla="*/ 191 w 9486852"/>
              <a:gd name="connsiteY0" fmla="*/ 0 h 5775010"/>
              <a:gd name="connsiteX1" fmla="*/ 5955580 w 9486852"/>
              <a:gd name="connsiteY1" fmla="*/ 1 h 5775010"/>
              <a:gd name="connsiteX2" fmla="*/ 9486852 w 9486852"/>
              <a:gd name="connsiteY2" fmla="*/ 5775010 h 5775010"/>
              <a:gd name="connsiteX3" fmla="*/ 581 w 9486852"/>
              <a:gd name="connsiteY3" fmla="*/ 1113018 h 5775010"/>
              <a:gd name="connsiteX4" fmla="*/ 191 w 9486852"/>
              <a:gd name="connsiteY4" fmla="*/ 0 h 5775010"/>
              <a:gd name="connsiteX0" fmla="*/ 191 w 9486852"/>
              <a:gd name="connsiteY0" fmla="*/ 0 h 5775010"/>
              <a:gd name="connsiteX1" fmla="*/ 5955580 w 9486852"/>
              <a:gd name="connsiteY1" fmla="*/ 1 h 5775010"/>
              <a:gd name="connsiteX2" fmla="*/ 9486852 w 9486852"/>
              <a:gd name="connsiteY2" fmla="*/ 5775010 h 5775010"/>
              <a:gd name="connsiteX3" fmla="*/ 581 w 9486852"/>
              <a:gd name="connsiteY3" fmla="*/ 1113018 h 5775010"/>
              <a:gd name="connsiteX4" fmla="*/ 191 w 9486852"/>
              <a:gd name="connsiteY4" fmla="*/ 0 h 5775010"/>
              <a:gd name="connsiteX0" fmla="*/ 191 w 9491615"/>
              <a:gd name="connsiteY0" fmla="*/ 0 h 5775010"/>
              <a:gd name="connsiteX1" fmla="*/ 5955580 w 9491615"/>
              <a:gd name="connsiteY1" fmla="*/ 1 h 5775010"/>
              <a:gd name="connsiteX2" fmla="*/ 9491615 w 9491615"/>
              <a:gd name="connsiteY2" fmla="*/ 5775010 h 5775010"/>
              <a:gd name="connsiteX3" fmla="*/ 581 w 9491615"/>
              <a:gd name="connsiteY3" fmla="*/ 1113018 h 5775010"/>
              <a:gd name="connsiteX4" fmla="*/ 191 w 9491615"/>
              <a:gd name="connsiteY4" fmla="*/ 0 h 5775010"/>
              <a:gd name="connsiteX0" fmla="*/ 191 w 9491615"/>
              <a:gd name="connsiteY0" fmla="*/ 0 h 5775010"/>
              <a:gd name="connsiteX1" fmla="*/ 5955580 w 9491615"/>
              <a:gd name="connsiteY1" fmla="*/ 1 h 5775010"/>
              <a:gd name="connsiteX2" fmla="*/ 9491615 w 9491615"/>
              <a:gd name="connsiteY2" fmla="*/ 5775010 h 5775010"/>
              <a:gd name="connsiteX3" fmla="*/ 581 w 9491615"/>
              <a:gd name="connsiteY3" fmla="*/ 1113018 h 5775010"/>
              <a:gd name="connsiteX4" fmla="*/ 191 w 9491615"/>
              <a:gd name="connsiteY4" fmla="*/ 0 h 5775010"/>
              <a:gd name="connsiteX0" fmla="*/ 191 w 9489075"/>
              <a:gd name="connsiteY0" fmla="*/ 0 h 5772470"/>
              <a:gd name="connsiteX1" fmla="*/ 5955580 w 9489075"/>
              <a:gd name="connsiteY1" fmla="*/ 1 h 5772470"/>
              <a:gd name="connsiteX2" fmla="*/ 9489075 w 9489075"/>
              <a:gd name="connsiteY2" fmla="*/ 5772470 h 5772470"/>
              <a:gd name="connsiteX3" fmla="*/ 581 w 9489075"/>
              <a:gd name="connsiteY3" fmla="*/ 1113018 h 5772470"/>
              <a:gd name="connsiteX4" fmla="*/ 191 w 9489075"/>
              <a:gd name="connsiteY4" fmla="*/ 0 h 5772470"/>
              <a:gd name="connsiteX0" fmla="*/ 191 w 9489075"/>
              <a:gd name="connsiteY0" fmla="*/ 0 h 5772470"/>
              <a:gd name="connsiteX1" fmla="*/ 5955580 w 9489075"/>
              <a:gd name="connsiteY1" fmla="*/ 1 h 5772470"/>
              <a:gd name="connsiteX2" fmla="*/ 9489075 w 9489075"/>
              <a:gd name="connsiteY2" fmla="*/ 5772470 h 5772470"/>
              <a:gd name="connsiteX3" fmla="*/ 581 w 9489075"/>
              <a:gd name="connsiteY3" fmla="*/ 1118098 h 5772470"/>
              <a:gd name="connsiteX4" fmla="*/ 191 w 9489075"/>
              <a:gd name="connsiteY4" fmla="*/ 0 h 5772470"/>
              <a:gd name="connsiteX0" fmla="*/ 191 w 9489075"/>
              <a:gd name="connsiteY0" fmla="*/ 0 h 5775010"/>
              <a:gd name="connsiteX1" fmla="*/ 5955580 w 9489075"/>
              <a:gd name="connsiteY1" fmla="*/ 1 h 5775010"/>
              <a:gd name="connsiteX2" fmla="*/ 9489075 w 9489075"/>
              <a:gd name="connsiteY2" fmla="*/ 5775010 h 5775010"/>
              <a:gd name="connsiteX3" fmla="*/ 581 w 9489075"/>
              <a:gd name="connsiteY3" fmla="*/ 1118098 h 5775010"/>
              <a:gd name="connsiteX4" fmla="*/ 191 w 9489075"/>
              <a:gd name="connsiteY4" fmla="*/ 0 h 5775010"/>
              <a:gd name="connsiteX0" fmla="*/ 191 w 9483995"/>
              <a:gd name="connsiteY0" fmla="*/ 0 h 5775010"/>
              <a:gd name="connsiteX1" fmla="*/ 5955580 w 9483995"/>
              <a:gd name="connsiteY1" fmla="*/ 1 h 5775010"/>
              <a:gd name="connsiteX2" fmla="*/ 9483995 w 9483995"/>
              <a:gd name="connsiteY2" fmla="*/ 5775010 h 5775010"/>
              <a:gd name="connsiteX3" fmla="*/ 581 w 9483995"/>
              <a:gd name="connsiteY3" fmla="*/ 1118098 h 5775010"/>
              <a:gd name="connsiteX4" fmla="*/ 191 w 9483995"/>
              <a:gd name="connsiteY4" fmla="*/ 0 h 57750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483995" h="5775010">
                <a:moveTo>
                  <a:pt x="191" y="0"/>
                </a:moveTo>
                <a:lnTo>
                  <a:pt x="5955580" y="1"/>
                </a:lnTo>
                <a:lnTo>
                  <a:pt x="9483995" y="5775010"/>
                </a:lnTo>
                <a:lnTo>
                  <a:pt x="581" y="1118098"/>
                </a:lnTo>
                <a:cubicBezTo>
                  <a:pt x="1375" y="748210"/>
                  <a:pt x="-603" y="369888"/>
                  <a:pt x="191" y="0"/>
                </a:cubicBezTo>
                <a:close/>
              </a:path>
            </a:pathLst>
          </a:custGeom>
          <a:solidFill>
            <a:srgbClr val="C7E4F3"/>
          </a:solidFill>
        </p:spPr>
        <p:txBody>
          <a:bodyPr lIns="540000" tIns="360000" rIns="3924000"/>
          <a:lstStyle>
            <a:lvl1pPr marL="0" indent="0" algn="l" defTabSz="914400" rtl="0" eaLnBrk="1" latinLnBrk="0" hangingPunct="1">
              <a:lnSpc>
                <a:spcPct val="97000"/>
              </a:lnSpc>
              <a:spcBef>
                <a:spcPts val="600"/>
              </a:spcBef>
              <a:buFont typeface="Palatino Linotype" panose="02040502050505030304" pitchFamily="18" charset="0"/>
              <a:buChar char="​"/>
              <a:defRPr sz="1800" kern="1200">
                <a:solidFill>
                  <a:srgbClr val="005A9B"/>
                </a:solidFill>
                <a:latin typeface="+mn-lt"/>
                <a:ea typeface="Verdana" panose="020B0604030504040204" pitchFamily="34" charset="0"/>
                <a:cs typeface="Verdana" panose="020B0604030504040204" pitchFamily="34" charset="0"/>
              </a:defRPr>
            </a:lvl1pPr>
            <a:lvl2pPr marL="0" indent="0" algn="l" defTabSz="914400" rtl="0" eaLnBrk="1" latinLnBrk="0" hangingPunct="1">
              <a:lnSpc>
                <a:spcPct val="97000"/>
              </a:lnSpc>
              <a:spcBef>
                <a:spcPts val="600"/>
              </a:spcBef>
              <a:buFont typeface="Palatino Linotype" panose="02040502050505030304" pitchFamily="18" charset="0"/>
              <a:buChar char="​"/>
              <a:defRPr sz="2600" kern="1200">
                <a:solidFill>
                  <a:schemeClr val="tx1"/>
                </a:solidFill>
                <a:latin typeface="+mn-lt"/>
                <a:ea typeface="+mn-ea"/>
                <a:cs typeface="+mn-cs"/>
              </a:defRPr>
            </a:lvl2pPr>
            <a:lvl3pPr marL="270000" indent="-270000" algn="l" defTabSz="914400" rtl="0" eaLnBrk="1" latinLnBrk="0" hangingPunct="1">
              <a:lnSpc>
                <a:spcPct val="97000"/>
              </a:lnSpc>
              <a:spcBef>
                <a:spcPts val="600"/>
              </a:spcBef>
              <a:buFont typeface="Palatino Linotype" panose="02040502050505030304" pitchFamily="18" charset="0"/>
              <a:buChar char="•"/>
              <a:defRPr sz="2600" kern="1200">
                <a:solidFill>
                  <a:schemeClr val="tx1"/>
                </a:solidFill>
                <a:latin typeface="+mn-lt"/>
                <a:ea typeface="+mn-ea"/>
                <a:cs typeface="+mn-cs"/>
              </a:defRPr>
            </a:lvl3pPr>
            <a:lvl4pPr marL="504000" indent="-234000" algn="l" defTabSz="914400" rtl="0" eaLnBrk="1" latinLnBrk="0" hangingPunct="1">
              <a:lnSpc>
                <a:spcPct val="97000"/>
              </a:lnSpc>
              <a:spcBef>
                <a:spcPts val="600"/>
              </a:spcBef>
              <a:buFontTx/>
              <a:buChar char="•"/>
              <a:defRPr sz="2200" kern="1200">
                <a:solidFill>
                  <a:schemeClr val="tx1"/>
                </a:solidFill>
                <a:latin typeface="+mn-lt"/>
                <a:ea typeface="+mn-ea"/>
                <a:cs typeface="+mn-cs"/>
              </a:defRPr>
            </a:lvl4pPr>
            <a:lvl5pPr marL="702000" indent="-198000" algn="l" defTabSz="914400" rtl="0" eaLnBrk="1" latinLnBrk="0" hangingPunct="1">
              <a:lnSpc>
                <a:spcPct val="97000"/>
              </a:lnSpc>
              <a:spcBef>
                <a:spcPts val="600"/>
              </a:spcBef>
              <a:buFontTx/>
              <a:buChar char="•"/>
              <a:defRPr sz="1800" kern="1200">
                <a:solidFill>
                  <a:schemeClr val="tx1"/>
                </a:solidFill>
                <a:latin typeface="+mn-lt"/>
                <a:ea typeface="+mn-ea"/>
                <a:cs typeface="+mn-cs"/>
              </a:defRPr>
            </a:lvl5pPr>
            <a:lvl6pPr marL="702000" indent="-198000" algn="l" defTabSz="914400" rtl="0" eaLnBrk="1" latinLnBrk="0" hangingPunct="1">
              <a:lnSpc>
                <a:spcPct val="97000"/>
              </a:lnSpc>
              <a:spcBef>
                <a:spcPts val="600"/>
              </a:spcBef>
              <a:buFontTx/>
              <a:buChar char="•"/>
              <a:defRPr sz="1800" kern="1200">
                <a:solidFill>
                  <a:schemeClr val="tx1"/>
                </a:solidFill>
                <a:latin typeface="+mn-lt"/>
                <a:ea typeface="+mn-ea"/>
                <a:cs typeface="+mn-cs"/>
              </a:defRPr>
            </a:lvl6pPr>
            <a:lvl7pPr marL="702000" indent="-198000" algn="l" defTabSz="914400" rtl="0" eaLnBrk="1" latinLnBrk="0" hangingPunct="1">
              <a:lnSpc>
                <a:spcPct val="97000"/>
              </a:lnSpc>
              <a:spcBef>
                <a:spcPts val="600"/>
              </a:spcBef>
              <a:buFontTx/>
              <a:buChar char="•"/>
              <a:defRPr sz="1800" kern="1200">
                <a:solidFill>
                  <a:schemeClr val="tx1"/>
                </a:solidFill>
                <a:latin typeface="+mn-lt"/>
                <a:ea typeface="+mn-ea"/>
                <a:cs typeface="+mn-cs"/>
              </a:defRPr>
            </a:lvl7pPr>
            <a:lvl8pPr marL="702000" indent="-198000" algn="l" defTabSz="914400" rtl="0" eaLnBrk="1" latinLnBrk="0" hangingPunct="1">
              <a:lnSpc>
                <a:spcPct val="97000"/>
              </a:lnSpc>
              <a:spcBef>
                <a:spcPts val="600"/>
              </a:spcBef>
              <a:buFontTx/>
              <a:buChar char="•"/>
              <a:defRPr sz="1800" kern="1200">
                <a:solidFill>
                  <a:schemeClr val="tx1"/>
                </a:solidFill>
                <a:latin typeface="+mn-lt"/>
                <a:ea typeface="+mn-ea"/>
                <a:cs typeface="+mn-cs"/>
              </a:defRPr>
            </a:lvl8pPr>
            <a:lvl9pPr marL="702000" indent="-198000" algn="l" defTabSz="914400" rtl="0" eaLnBrk="1" latinLnBrk="0" hangingPunct="1">
              <a:lnSpc>
                <a:spcPct val="97000"/>
              </a:lnSpc>
              <a:spcBef>
                <a:spcPts val="600"/>
              </a:spcBef>
              <a:buFontTx/>
              <a:buChar char="•"/>
              <a:defRPr sz="1800" kern="1200">
                <a:solidFill>
                  <a:schemeClr val="tx1"/>
                </a:solidFill>
                <a:latin typeface="+mn-lt"/>
                <a:ea typeface="+mn-ea"/>
                <a:cs typeface="+mn-cs"/>
              </a:defRPr>
            </a:lvl9pPr>
          </a:lstStyle>
          <a:p>
            <a:endParaRPr lang="da-DK" noProof="1"/>
          </a:p>
        </p:txBody>
      </p:sp>
    </p:spTree>
    <p:extLst>
      <p:ext uri="{BB962C8B-B14F-4D97-AF65-F5344CB8AC3E}">
        <p14:creationId xmlns:p14="http://schemas.microsoft.com/office/powerpoint/2010/main" val="4012738451"/>
      </p:ext>
    </p:extLst>
  </p:cSld>
  <p:clrMapOvr>
    <a:masterClrMapping/>
  </p:clrMapOvr>
  <p:extLst>
    <p:ext uri="{DCECCB84-F9BA-43D5-87BE-67443E8EF086}">
      <p15:sldGuideLst xmlns:p15="http://schemas.microsoft.com/office/powerpoint/2012/main">
        <p15:guide id="1" pos="257" userDrawn="1">
          <p15:clr>
            <a:srgbClr val="000000"/>
          </p15:clr>
        </p15:guide>
        <p15:guide id="2" pos="7423" userDrawn="1">
          <p15:clr>
            <a:srgbClr val="000000"/>
          </p15:clr>
        </p15:guide>
        <p15:guide id="3" orient="horz" pos="4065" userDrawn="1">
          <p15:clr>
            <a:srgbClr val="00000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Breakside billede">
    <p:spTree>
      <p:nvGrpSpPr>
        <p:cNvPr id="1" name=""/>
        <p:cNvGrpSpPr/>
        <p:nvPr/>
      </p:nvGrpSpPr>
      <p:grpSpPr>
        <a:xfrm>
          <a:off x="0" y="0"/>
          <a:ext cx="0" cy="0"/>
          <a:chOff x="0" y="0"/>
          <a:chExt cx="0" cy="0"/>
        </a:xfrm>
      </p:grpSpPr>
      <p:sp>
        <p:nvSpPr>
          <p:cNvPr id="8" name="PrimaryColor"/>
          <p:cNvSpPr/>
          <p:nvPr userDrawn="1"/>
        </p:nvSpPr>
        <p:spPr>
          <a:xfrm>
            <a:off x="0" y="0"/>
            <a:ext cx="12189600" cy="6858000"/>
          </a:xfrm>
          <a:prstGeom prst="rect">
            <a:avLst/>
          </a:prstGeom>
          <a:solidFill>
            <a:srgbClr val="006A83"/>
          </a:solidFill>
          <a:ln w="0">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lnSpc>
                <a:spcPct val="90000"/>
              </a:lnSpc>
            </a:pPr>
            <a:endParaRPr lang="da-DK" dirty="0">
              <a:latin typeface="Palatino Linotype" panose="02040502050505030304" pitchFamily="18" charset="0"/>
            </a:endParaRPr>
          </a:p>
        </p:txBody>
      </p:sp>
      <p:sp>
        <p:nvSpPr>
          <p:cNvPr id="3" name="Pladsholder til slidenummer 2"/>
          <p:cNvSpPr>
            <a:spLocks noGrp="1"/>
          </p:cNvSpPr>
          <p:nvPr>
            <p:ph type="sldNum" sz="quarter" idx="10"/>
          </p:nvPr>
        </p:nvSpPr>
        <p:spPr/>
        <p:txBody>
          <a:bodyPr/>
          <a:lstStyle/>
          <a:p>
            <a:r>
              <a:rPr lang="da-DK" dirty="0"/>
              <a:t>Side </a:t>
            </a:r>
            <a:fld id="{45D37B1E-C366-494F-A587-962AD9AABC83}" type="slidenum">
              <a:rPr lang="da-DK" smtClean="0"/>
              <a:pPr/>
              <a:t>‹nr.›</a:t>
            </a:fld>
            <a:endParaRPr lang="da-DK" dirty="0"/>
          </a:p>
        </p:txBody>
      </p:sp>
      <p:sp>
        <p:nvSpPr>
          <p:cNvPr id="4" name="PrimaryColor"/>
          <p:cNvSpPr>
            <a:spLocks noGrp="1"/>
          </p:cNvSpPr>
          <p:nvPr>
            <p:ph type="body" sz="quarter" idx="12" hasCustomPrompt="1"/>
          </p:nvPr>
        </p:nvSpPr>
        <p:spPr>
          <a:xfrm>
            <a:off x="9898380" y="0"/>
            <a:ext cx="2291080" cy="1087120"/>
          </a:xfrm>
          <a:custGeom>
            <a:avLst/>
            <a:gdLst>
              <a:gd name="connsiteX0" fmla="*/ 0 w 2291080"/>
              <a:gd name="connsiteY0" fmla="*/ 0 h 1087120"/>
              <a:gd name="connsiteX1" fmla="*/ 2291080 w 2291080"/>
              <a:gd name="connsiteY1" fmla="*/ 0 h 1087120"/>
              <a:gd name="connsiteX2" fmla="*/ 2291080 w 2291080"/>
              <a:gd name="connsiteY2" fmla="*/ 1087120 h 1087120"/>
              <a:gd name="connsiteX3" fmla="*/ 0 w 2291080"/>
              <a:gd name="connsiteY3" fmla="*/ 1087120 h 1087120"/>
              <a:gd name="connsiteX4" fmla="*/ 0 w 2291080"/>
              <a:gd name="connsiteY4" fmla="*/ 0 h 1087120"/>
              <a:gd name="connsiteX0" fmla="*/ 0 w 2291080"/>
              <a:gd name="connsiteY0" fmla="*/ 0 h 1087120"/>
              <a:gd name="connsiteX1" fmla="*/ 2291080 w 2291080"/>
              <a:gd name="connsiteY1" fmla="*/ 0 h 1087120"/>
              <a:gd name="connsiteX2" fmla="*/ 2291080 w 2291080"/>
              <a:gd name="connsiteY2" fmla="*/ 1087120 h 1087120"/>
              <a:gd name="connsiteX3" fmla="*/ 0 w 2291080"/>
              <a:gd name="connsiteY3" fmla="*/ 0 h 1087120"/>
            </a:gdLst>
            <a:ahLst/>
            <a:cxnLst>
              <a:cxn ang="0">
                <a:pos x="connsiteX0" y="connsiteY0"/>
              </a:cxn>
              <a:cxn ang="0">
                <a:pos x="connsiteX1" y="connsiteY1"/>
              </a:cxn>
              <a:cxn ang="0">
                <a:pos x="connsiteX2" y="connsiteY2"/>
              </a:cxn>
              <a:cxn ang="0">
                <a:pos x="connsiteX3" y="connsiteY3"/>
              </a:cxn>
            </a:cxnLst>
            <a:rect l="l" t="t" r="r" b="b"/>
            <a:pathLst>
              <a:path w="2291080" h="1087120">
                <a:moveTo>
                  <a:pt x="0" y="0"/>
                </a:moveTo>
                <a:lnTo>
                  <a:pt x="2291080" y="0"/>
                </a:lnTo>
                <a:lnTo>
                  <a:pt x="2291080" y="1087120"/>
                </a:lnTo>
                <a:lnTo>
                  <a:pt x="0" y="0"/>
                </a:lnTo>
                <a:close/>
              </a:path>
            </a:pathLst>
          </a:custGeom>
          <a:solidFill>
            <a:srgbClr val="006A83"/>
          </a:solidFill>
        </p:spPr>
        <p:txBody>
          <a:bodyPr/>
          <a:lstStyle>
            <a:lvl1pPr>
              <a:defRPr sz="100"/>
            </a:lvl1pPr>
            <a:lvl2pPr>
              <a:defRPr sz="100"/>
            </a:lvl2pPr>
            <a:lvl3pPr>
              <a:defRPr sz="100"/>
            </a:lvl3pPr>
            <a:lvl4pPr>
              <a:defRPr sz="100"/>
            </a:lvl4pPr>
            <a:lvl5pPr>
              <a:defRPr sz="100"/>
            </a:lvl5pPr>
          </a:lstStyle>
          <a:p>
            <a:pPr lvl="0"/>
            <a:r>
              <a:rPr lang="da-DK" dirty="0"/>
              <a:t>.</a:t>
            </a:r>
          </a:p>
        </p:txBody>
      </p:sp>
    </p:spTree>
    <p:extLst>
      <p:ext uri="{BB962C8B-B14F-4D97-AF65-F5344CB8AC3E}">
        <p14:creationId xmlns:p14="http://schemas.microsoft.com/office/powerpoint/2010/main" val="69639556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Breakside symbolgrafik">
    <p:spTree>
      <p:nvGrpSpPr>
        <p:cNvPr id="1" name=""/>
        <p:cNvGrpSpPr/>
        <p:nvPr/>
      </p:nvGrpSpPr>
      <p:grpSpPr>
        <a:xfrm>
          <a:off x="0" y="0"/>
          <a:ext cx="0" cy="0"/>
          <a:chOff x="0" y="0"/>
          <a:chExt cx="0" cy="0"/>
        </a:xfrm>
      </p:grpSpPr>
      <p:sp>
        <p:nvSpPr>
          <p:cNvPr id="8" name="SecondaryColor"/>
          <p:cNvSpPr/>
          <p:nvPr userDrawn="1"/>
        </p:nvSpPr>
        <p:spPr>
          <a:xfrm>
            <a:off x="0" y="0"/>
            <a:ext cx="12189600" cy="6858000"/>
          </a:xfrm>
          <a:prstGeom prst="rect">
            <a:avLst/>
          </a:prstGeom>
          <a:solidFill>
            <a:srgbClr val="C7E4F3"/>
          </a:solidFill>
          <a:ln w="0">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lnSpc>
                <a:spcPct val="90000"/>
              </a:lnSpc>
            </a:pPr>
            <a:endParaRPr lang="da-DK" dirty="0">
              <a:latin typeface="Palatino Linotype" panose="02040502050505030304" pitchFamily="18" charset="0"/>
            </a:endParaRPr>
          </a:p>
        </p:txBody>
      </p:sp>
      <p:sp>
        <p:nvSpPr>
          <p:cNvPr id="9" name="PrimaryColor"/>
          <p:cNvSpPr/>
          <p:nvPr userDrawn="1"/>
        </p:nvSpPr>
        <p:spPr>
          <a:xfrm>
            <a:off x="-2714" y="542671"/>
            <a:ext cx="3098650" cy="6315329"/>
          </a:xfrm>
          <a:custGeom>
            <a:avLst/>
            <a:gdLst>
              <a:gd name="connsiteX0" fmla="*/ 0 w 12189600"/>
              <a:gd name="connsiteY0" fmla="*/ 0 h 6858000"/>
              <a:gd name="connsiteX1" fmla="*/ 12189600 w 12189600"/>
              <a:gd name="connsiteY1" fmla="*/ 0 h 6858000"/>
              <a:gd name="connsiteX2" fmla="*/ 12189600 w 12189600"/>
              <a:gd name="connsiteY2" fmla="*/ 6858000 h 6858000"/>
              <a:gd name="connsiteX3" fmla="*/ 0 w 12189600"/>
              <a:gd name="connsiteY3" fmla="*/ 6858000 h 6858000"/>
              <a:gd name="connsiteX4" fmla="*/ 0 w 12189600"/>
              <a:gd name="connsiteY4" fmla="*/ 0 h 6858000"/>
              <a:gd name="connsiteX0" fmla="*/ 2713 w 12192313"/>
              <a:gd name="connsiteY0" fmla="*/ 0 h 6858000"/>
              <a:gd name="connsiteX1" fmla="*/ 12192313 w 12192313"/>
              <a:gd name="connsiteY1" fmla="*/ 0 h 6858000"/>
              <a:gd name="connsiteX2" fmla="*/ 12192313 w 12192313"/>
              <a:gd name="connsiteY2" fmla="*/ 6858000 h 6858000"/>
              <a:gd name="connsiteX3" fmla="*/ 2713 w 12192313"/>
              <a:gd name="connsiteY3" fmla="*/ 6858000 h 6858000"/>
              <a:gd name="connsiteX4" fmla="*/ 0 w 12192313"/>
              <a:gd name="connsiteY4" fmla="*/ 542671 h 6858000"/>
              <a:gd name="connsiteX5" fmla="*/ 2713 w 12192313"/>
              <a:gd name="connsiteY5" fmla="*/ 0 h 6858000"/>
              <a:gd name="connsiteX0" fmla="*/ 2713 w 12192313"/>
              <a:gd name="connsiteY0" fmla="*/ 0 h 6858000"/>
              <a:gd name="connsiteX1" fmla="*/ 12192313 w 12192313"/>
              <a:gd name="connsiteY1" fmla="*/ 0 h 6858000"/>
              <a:gd name="connsiteX2" fmla="*/ 12192313 w 12192313"/>
              <a:gd name="connsiteY2" fmla="*/ 6858000 h 6858000"/>
              <a:gd name="connsiteX3" fmla="*/ 3098650 w 12192313"/>
              <a:gd name="connsiteY3" fmla="*/ 6856643 h 6858000"/>
              <a:gd name="connsiteX4" fmla="*/ 2713 w 12192313"/>
              <a:gd name="connsiteY4" fmla="*/ 6858000 h 6858000"/>
              <a:gd name="connsiteX5" fmla="*/ 0 w 12192313"/>
              <a:gd name="connsiteY5" fmla="*/ 542671 h 6858000"/>
              <a:gd name="connsiteX6" fmla="*/ 2713 w 12192313"/>
              <a:gd name="connsiteY6" fmla="*/ 0 h 6858000"/>
              <a:gd name="connsiteX0" fmla="*/ 2713 w 12192313"/>
              <a:gd name="connsiteY0" fmla="*/ 0 h 6858000"/>
              <a:gd name="connsiteX1" fmla="*/ 12192313 w 12192313"/>
              <a:gd name="connsiteY1" fmla="*/ 0 h 6858000"/>
              <a:gd name="connsiteX2" fmla="*/ 3098650 w 12192313"/>
              <a:gd name="connsiteY2" fmla="*/ 6856643 h 6858000"/>
              <a:gd name="connsiteX3" fmla="*/ 2713 w 12192313"/>
              <a:gd name="connsiteY3" fmla="*/ 6858000 h 6858000"/>
              <a:gd name="connsiteX4" fmla="*/ 0 w 12192313"/>
              <a:gd name="connsiteY4" fmla="*/ 542671 h 6858000"/>
              <a:gd name="connsiteX5" fmla="*/ 2713 w 12192313"/>
              <a:gd name="connsiteY5" fmla="*/ 0 h 6858000"/>
              <a:gd name="connsiteX0" fmla="*/ 2713 w 3098650"/>
              <a:gd name="connsiteY0" fmla="*/ 0 h 6858000"/>
              <a:gd name="connsiteX1" fmla="*/ 3098650 w 3098650"/>
              <a:gd name="connsiteY1" fmla="*/ 6856643 h 6858000"/>
              <a:gd name="connsiteX2" fmla="*/ 2713 w 3098650"/>
              <a:gd name="connsiteY2" fmla="*/ 6858000 h 6858000"/>
              <a:gd name="connsiteX3" fmla="*/ 0 w 3098650"/>
              <a:gd name="connsiteY3" fmla="*/ 542671 h 6858000"/>
              <a:gd name="connsiteX4" fmla="*/ 2713 w 3098650"/>
              <a:gd name="connsiteY4" fmla="*/ 0 h 6858000"/>
              <a:gd name="connsiteX0" fmla="*/ 0 w 3098650"/>
              <a:gd name="connsiteY0" fmla="*/ 1 h 6315330"/>
              <a:gd name="connsiteX1" fmla="*/ 3098650 w 3098650"/>
              <a:gd name="connsiteY1" fmla="*/ 6313973 h 6315330"/>
              <a:gd name="connsiteX2" fmla="*/ 2713 w 3098650"/>
              <a:gd name="connsiteY2" fmla="*/ 6315330 h 6315330"/>
              <a:gd name="connsiteX3" fmla="*/ 0 w 3098650"/>
              <a:gd name="connsiteY3" fmla="*/ 1 h 6315330"/>
              <a:gd name="connsiteX0" fmla="*/ 0 w 3098650"/>
              <a:gd name="connsiteY0" fmla="*/ 0 h 6315329"/>
              <a:gd name="connsiteX1" fmla="*/ 3098650 w 3098650"/>
              <a:gd name="connsiteY1" fmla="*/ 6313972 h 6315329"/>
              <a:gd name="connsiteX2" fmla="*/ 2713 w 3098650"/>
              <a:gd name="connsiteY2" fmla="*/ 6315329 h 6315329"/>
              <a:gd name="connsiteX3" fmla="*/ 0 w 3098650"/>
              <a:gd name="connsiteY3" fmla="*/ 0 h 6315329"/>
            </a:gdLst>
            <a:ahLst/>
            <a:cxnLst>
              <a:cxn ang="0">
                <a:pos x="connsiteX0" y="connsiteY0"/>
              </a:cxn>
              <a:cxn ang="0">
                <a:pos x="connsiteX1" y="connsiteY1"/>
              </a:cxn>
              <a:cxn ang="0">
                <a:pos x="connsiteX2" y="connsiteY2"/>
              </a:cxn>
              <a:cxn ang="0">
                <a:pos x="connsiteX3" y="connsiteY3"/>
              </a:cxn>
            </a:cxnLst>
            <a:rect l="l" t="t" r="r" b="b"/>
            <a:pathLst>
              <a:path w="3098650" h="6315329">
                <a:moveTo>
                  <a:pt x="0" y="0"/>
                </a:moveTo>
                <a:lnTo>
                  <a:pt x="3098650" y="6313972"/>
                </a:lnTo>
                <a:lnTo>
                  <a:pt x="2713" y="6315329"/>
                </a:lnTo>
                <a:cubicBezTo>
                  <a:pt x="1809" y="4210219"/>
                  <a:pt x="904" y="2105110"/>
                  <a:pt x="0" y="0"/>
                </a:cubicBezTo>
                <a:close/>
              </a:path>
            </a:pathLst>
          </a:custGeom>
          <a:solidFill>
            <a:srgbClr val="006A83"/>
          </a:solidFill>
          <a:ln w="0">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lnSpc>
                <a:spcPct val="90000"/>
              </a:lnSpc>
            </a:pPr>
            <a:endParaRPr lang="da-DK" dirty="0">
              <a:latin typeface="Palatino Linotype" panose="02040502050505030304" pitchFamily="18" charset="0"/>
            </a:endParaRPr>
          </a:p>
        </p:txBody>
      </p:sp>
      <p:sp>
        <p:nvSpPr>
          <p:cNvPr id="3" name="Pladsholder til slidenummer 2"/>
          <p:cNvSpPr>
            <a:spLocks noGrp="1"/>
          </p:cNvSpPr>
          <p:nvPr>
            <p:ph type="sldNum" sz="quarter" idx="10"/>
          </p:nvPr>
        </p:nvSpPr>
        <p:spPr/>
        <p:txBody>
          <a:bodyPr/>
          <a:lstStyle/>
          <a:p>
            <a:r>
              <a:rPr lang="da-DK" dirty="0"/>
              <a:t>Side </a:t>
            </a:r>
            <a:fld id="{45D37B1E-C366-494F-A587-962AD9AABC83}" type="slidenum">
              <a:rPr lang="da-DK" smtClean="0"/>
              <a:pPr/>
              <a:t>‹nr.›</a:t>
            </a:fld>
            <a:endParaRPr lang="da-DK" dirty="0"/>
          </a:p>
        </p:txBody>
      </p:sp>
      <p:sp>
        <p:nvSpPr>
          <p:cNvPr id="11" name="Symbolgrafik"/>
          <p:cNvSpPr>
            <a:spLocks noGrp="1"/>
          </p:cNvSpPr>
          <p:nvPr>
            <p:ph type="body" sz="quarter" idx="11" hasCustomPrompt="1"/>
          </p:nvPr>
        </p:nvSpPr>
        <p:spPr>
          <a:xfrm>
            <a:off x="5141863" y="2053306"/>
            <a:ext cx="5572800" cy="3902400"/>
          </a:xfrm>
          <a:blipFill>
            <a:blip r:embed="rId2"/>
            <a:stretch>
              <a:fillRect/>
            </a:stretch>
          </a:blipFill>
        </p:spPr>
        <p:txBody>
          <a:bodyPr/>
          <a:lstStyle>
            <a:lvl1pPr>
              <a:defRPr sz="100"/>
            </a:lvl1pPr>
          </a:lstStyle>
          <a:p>
            <a:pPr lvl="0"/>
            <a:r>
              <a:rPr lang="da-DK" dirty="0"/>
              <a:t>.</a:t>
            </a:r>
          </a:p>
        </p:txBody>
      </p:sp>
      <p:sp>
        <p:nvSpPr>
          <p:cNvPr id="7" name="AutoShape 4"/>
          <p:cNvSpPr>
            <a:spLocks/>
          </p:cNvSpPr>
          <p:nvPr userDrawn="1"/>
        </p:nvSpPr>
        <p:spPr bwMode="gray">
          <a:xfrm>
            <a:off x="-2765695" y="2289175"/>
            <a:ext cx="2637735" cy="1308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spcAft>
                <a:spcPts val="300"/>
              </a:spcAft>
              <a:defRPr/>
            </a:pPr>
            <a:r>
              <a:rPr lang="da-DK" altLang="da-DK" sz="1000" b="1" noProof="1">
                <a:solidFill>
                  <a:srgbClr val="4A4E54"/>
                </a:solidFill>
                <a:latin typeface="Arial" panose="020B0604020202020204" pitchFamily="34" charset="0"/>
                <a:cs typeface="Arial" panose="020B0604020202020204" pitchFamily="34" charset="0"/>
              </a:rPr>
              <a:t>Symbolgrafikken kan skaleres </a:t>
            </a:r>
            <a:br>
              <a:rPr lang="da-DK" altLang="da-DK" sz="1000" b="1" noProof="1">
                <a:solidFill>
                  <a:srgbClr val="4A4E54"/>
                </a:solidFill>
                <a:latin typeface="Arial" panose="020B0604020202020204" pitchFamily="34" charset="0"/>
                <a:cs typeface="Arial" panose="020B0604020202020204" pitchFamily="34" charset="0"/>
              </a:rPr>
            </a:br>
            <a:r>
              <a:rPr lang="da-DK" altLang="da-DK" sz="1000" b="1" noProof="1">
                <a:solidFill>
                  <a:srgbClr val="4A4E54"/>
                </a:solidFill>
                <a:latin typeface="Arial" panose="020B0604020202020204" pitchFamily="34" charset="0"/>
                <a:cs typeface="Arial" panose="020B0604020202020204" pitchFamily="34" charset="0"/>
              </a:rPr>
              <a:t>og flyttes</a:t>
            </a:r>
            <a:r>
              <a:rPr lang="da-DK" altLang="da-DK" sz="1000" b="1" baseline="0" noProof="1">
                <a:solidFill>
                  <a:srgbClr val="4A4E54"/>
                </a:solidFill>
                <a:latin typeface="Arial" panose="020B0604020202020204" pitchFamily="34" charset="0"/>
                <a:cs typeface="Arial" panose="020B0604020202020204" pitchFamily="34" charset="0"/>
              </a:rPr>
              <a:t> til ønsket position</a:t>
            </a:r>
          </a:p>
          <a:p>
            <a:pPr algn="r">
              <a:spcAft>
                <a:spcPts val="300"/>
              </a:spcAft>
              <a:defRPr/>
            </a:pPr>
            <a:r>
              <a:rPr lang="da-DK" altLang="da-DK" sz="1000" b="1" baseline="0" noProof="1">
                <a:solidFill>
                  <a:srgbClr val="4A4E54"/>
                </a:solidFill>
                <a:latin typeface="Arial" panose="020B0604020202020204" pitchFamily="34" charset="0"/>
                <a:cs typeface="Arial" panose="020B0604020202020204" pitchFamily="34" charset="0"/>
              </a:rPr>
              <a:t>1.</a:t>
            </a:r>
            <a:r>
              <a:rPr lang="da-DK" altLang="da-DK" sz="1000" b="0" baseline="0" noProof="1">
                <a:solidFill>
                  <a:srgbClr val="4A4E54"/>
                </a:solidFill>
                <a:latin typeface="Arial" panose="020B0604020202020204" pitchFamily="34" charset="0"/>
                <a:cs typeface="Arial" panose="020B0604020202020204" pitchFamily="34" charset="0"/>
              </a:rPr>
              <a:t> Klik på symbolgrafikken, </a:t>
            </a:r>
            <a:br>
              <a:rPr lang="da-DK" altLang="da-DK" sz="1000" b="0" baseline="0" noProof="1">
                <a:solidFill>
                  <a:srgbClr val="4A4E54"/>
                </a:solidFill>
                <a:latin typeface="Arial" panose="020B0604020202020204" pitchFamily="34" charset="0"/>
                <a:cs typeface="Arial" panose="020B0604020202020204" pitchFamily="34" charset="0"/>
              </a:rPr>
            </a:br>
            <a:r>
              <a:rPr lang="da-DK" altLang="da-DK" sz="1000" b="0" baseline="0" noProof="1">
                <a:solidFill>
                  <a:srgbClr val="4A4E54"/>
                </a:solidFill>
                <a:latin typeface="Arial" panose="020B0604020202020204" pitchFamily="34" charset="0"/>
                <a:cs typeface="Arial" panose="020B0604020202020204" pitchFamily="34" charset="0"/>
              </a:rPr>
              <a:t>hold </a:t>
            </a:r>
            <a:r>
              <a:rPr lang="da-DK" altLang="da-DK" sz="1000" b="1" baseline="0" noProof="1">
                <a:solidFill>
                  <a:srgbClr val="4A4E54"/>
                </a:solidFill>
                <a:latin typeface="Arial" panose="020B0604020202020204" pitchFamily="34" charset="0"/>
                <a:cs typeface="Arial" panose="020B0604020202020204" pitchFamily="34" charset="0"/>
              </a:rPr>
              <a:t>SHIFT-tasten</a:t>
            </a:r>
            <a:r>
              <a:rPr lang="da-DK" altLang="da-DK" sz="1000" b="0" baseline="0" noProof="1">
                <a:solidFill>
                  <a:srgbClr val="4A4E54"/>
                </a:solidFill>
                <a:latin typeface="Arial" panose="020B0604020202020204" pitchFamily="34" charset="0"/>
                <a:cs typeface="Arial" panose="020B0604020202020204" pitchFamily="34" charset="0"/>
              </a:rPr>
              <a:t> nede og </a:t>
            </a:r>
            <a:br>
              <a:rPr lang="da-DK" altLang="da-DK" sz="1000" b="0" baseline="0" noProof="1">
                <a:solidFill>
                  <a:srgbClr val="4A4E54"/>
                </a:solidFill>
                <a:latin typeface="Arial" panose="020B0604020202020204" pitchFamily="34" charset="0"/>
                <a:cs typeface="Arial" panose="020B0604020202020204" pitchFamily="34" charset="0"/>
              </a:rPr>
            </a:br>
            <a:r>
              <a:rPr lang="da-DK" altLang="da-DK" sz="1000" b="0" baseline="0" noProof="1">
                <a:solidFill>
                  <a:srgbClr val="4A4E54"/>
                </a:solidFill>
                <a:latin typeface="Arial" panose="020B0604020202020204" pitchFamily="34" charset="0"/>
                <a:cs typeface="Arial" panose="020B0604020202020204" pitchFamily="34" charset="0"/>
              </a:rPr>
              <a:t>træk i et af de fire </a:t>
            </a:r>
            <a:br>
              <a:rPr lang="da-DK" altLang="da-DK" sz="1000" b="0" baseline="0" noProof="1">
                <a:solidFill>
                  <a:srgbClr val="4A4E54"/>
                </a:solidFill>
                <a:latin typeface="Arial" panose="020B0604020202020204" pitchFamily="34" charset="0"/>
                <a:cs typeface="Arial" panose="020B0604020202020204" pitchFamily="34" charset="0"/>
              </a:rPr>
            </a:br>
            <a:r>
              <a:rPr lang="da-DK" altLang="da-DK" sz="1000" b="1" baseline="0" noProof="1">
                <a:solidFill>
                  <a:srgbClr val="4A4E54"/>
                </a:solidFill>
                <a:latin typeface="Arial" panose="020B0604020202020204" pitchFamily="34" charset="0"/>
                <a:cs typeface="Arial" panose="020B0604020202020204" pitchFamily="34" charset="0"/>
              </a:rPr>
              <a:t>runde hjørnehåndtag.</a:t>
            </a:r>
          </a:p>
          <a:p>
            <a:pPr algn="r">
              <a:spcAft>
                <a:spcPts val="300"/>
              </a:spcAft>
              <a:defRPr/>
            </a:pPr>
            <a:r>
              <a:rPr lang="da-DK" altLang="da-DK" sz="1000" b="1" baseline="0" noProof="1">
                <a:solidFill>
                  <a:srgbClr val="4A4E54"/>
                </a:solidFill>
                <a:latin typeface="Arial" panose="020B0604020202020204" pitchFamily="34" charset="0"/>
                <a:cs typeface="Arial" panose="020B0604020202020204" pitchFamily="34" charset="0"/>
              </a:rPr>
              <a:t>2. </a:t>
            </a:r>
            <a:r>
              <a:rPr lang="da-DK" altLang="da-DK" sz="1000" b="0" baseline="0" noProof="1">
                <a:solidFill>
                  <a:srgbClr val="4A4E54"/>
                </a:solidFill>
                <a:latin typeface="Arial" panose="020B0604020202020204" pitchFamily="34" charset="0"/>
                <a:cs typeface="Arial" panose="020B0604020202020204" pitchFamily="34" charset="0"/>
              </a:rPr>
              <a:t>Placér symbolgrafikken </a:t>
            </a:r>
            <a:br>
              <a:rPr lang="da-DK" altLang="da-DK" sz="1000" b="0" baseline="0" noProof="1">
                <a:solidFill>
                  <a:srgbClr val="4A4E54"/>
                </a:solidFill>
                <a:latin typeface="Arial" panose="020B0604020202020204" pitchFamily="34" charset="0"/>
                <a:cs typeface="Arial" panose="020B0604020202020204" pitchFamily="34" charset="0"/>
              </a:rPr>
            </a:br>
            <a:r>
              <a:rPr lang="da-DK" altLang="da-DK" sz="1000" b="0" baseline="0" noProof="1">
                <a:solidFill>
                  <a:srgbClr val="4A4E54"/>
                </a:solidFill>
                <a:latin typeface="Arial" panose="020B0604020202020204" pitchFamily="34" charset="0"/>
                <a:cs typeface="Arial" panose="020B0604020202020204" pitchFamily="34" charset="0"/>
              </a:rPr>
              <a:t>som du ønsker </a:t>
            </a:r>
            <a:endParaRPr lang="da-DK" altLang="da-DK" sz="1000" b="0" noProof="1">
              <a:solidFill>
                <a:srgbClr val="4A4E54"/>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6067249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itat (I)">
    <p:spTree>
      <p:nvGrpSpPr>
        <p:cNvPr id="1" name=""/>
        <p:cNvGrpSpPr/>
        <p:nvPr/>
      </p:nvGrpSpPr>
      <p:grpSpPr>
        <a:xfrm>
          <a:off x="0" y="0"/>
          <a:ext cx="0" cy="0"/>
          <a:chOff x="0" y="0"/>
          <a:chExt cx="0" cy="0"/>
        </a:xfrm>
      </p:grpSpPr>
      <p:sp>
        <p:nvSpPr>
          <p:cNvPr id="7" name="SecondaryColor"/>
          <p:cNvSpPr/>
          <p:nvPr userDrawn="1"/>
        </p:nvSpPr>
        <p:spPr>
          <a:xfrm>
            <a:off x="0" y="0"/>
            <a:ext cx="12189600" cy="6858000"/>
          </a:xfrm>
          <a:prstGeom prst="rect">
            <a:avLst/>
          </a:prstGeom>
          <a:solidFill>
            <a:srgbClr val="C7E4F3"/>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lnSpc>
                <a:spcPct val="90000"/>
              </a:lnSpc>
            </a:pPr>
            <a:endParaRPr lang="da-DK" dirty="0">
              <a:latin typeface="Palatino Linotype" panose="02040502050505030304" pitchFamily="18" charset="0"/>
            </a:endParaRPr>
          </a:p>
        </p:txBody>
      </p:sp>
      <p:sp>
        <p:nvSpPr>
          <p:cNvPr id="9" name="ThirdColor"/>
          <p:cNvSpPr/>
          <p:nvPr userDrawn="1"/>
        </p:nvSpPr>
        <p:spPr>
          <a:xfrm>
            <a:off x="538163" y="0"/>
            <a:ext cx="7850463" cy="2593340"/>
          </a:xfrm>
          <a:custGeom>
            <a:avLst/>
            <a:gdLst>
              <a:gd name="connsiteX0" fmla="*/ 0 w 7850463"/>
              <a:gd name="connsiteY0" fmla="*/ 0 h 2594113"/>
              <a:gd name="connsiteX1" fmla="*/ 7850463 w 7850463"/>
              <a:gd name="connsiteY1" fmla="*/ 0 h 2594113"/>
              <a:gd name="connsiteX2" fmla="*/ 7850463 w 7850463"/>
              <a:gd name="connsiteY2" fmla="*/ 2594113 h 2594113"/>
              <a:gd name="connsiteX3" fmla="*/ 0 w 7850463"/>
              <a:gd name="connsiteY3" fmla="*/ 2594113 h 2594113"/>
              <a:gd name="connsiteX4" fmla="*/ 0 w 7850463"/>
              <a:gd name="connsiteY4" fmla="*/ 0 h 2594113"/>
              <a:gd name="connsiteX0" fmla="*/ 0 w 7850463"/>
              <a:gd name="connsiteY0" fmla="*/ 0 h 2594113"/>
              <a:gd name="connsiteX1" fmla="*/ 7850463 w 7850463"/>
              <a:gd name="connsiteY1" fmla="*/ 0 h 2594113"/>
              <a:gd name="connsiteX2" fmla="*/ 7850463 w 7850463"/>
              <a:gd name="connsiteY2" fmla="*/ 2594113 h 2594113"/>
              <a:gd name="connsiteX3" fmla="*/ 2586037 w 7850463"/>
              <a:gd name="connsiteY3" fmla="*/ 2593340 h 2594113"/>
              <a:gd name="connsiteX4" fmla="*/ 0 w 7850463"/>
              <a:gd name="connsiteY4" fmla="*/ 2594113 h 2594113"/>
              <a:gd name="connsiteX5" fmla="*/ 0 w 7850463"/>
              <a:gd name="connsiteY5" fmla="*/ 0 h 2594113"/>
              <a:gd name="connsiteX0" fmla="*/ 0 w 7850463"/>
              <a:gd name="connsiteY0" fmla="*/ 0 h 2594113"/>
              <a:gd name="connsiteX1" fmla="*/ 7850463 w 7850463"/>
              <a:gd name="connsiteY1" fmla="*/ 0 h 2594113"/>
              <a:gd name="connsiteX2" fmla="*/ 2586037 w 7850463"/>
              <a:gd name="connsiteY2" fmla="*/ 2593340 h 2594113"/>
              <a:gd name="connsiteX3" fmla="*/ 0 w 7850463"/>
              <a:gd name="connsiteY3" fmla="*/ 2594113 h 2594113"/>
              <a:gd name="connsiteX4" fmla="*/ 0 w 7850463"/>
              <a:gd name="connsiteY4" fmla="*/ 0 h 2594113"/>
              <a:gd name="connsiteX0" fmla="*/ 0 w 7850463"/>
              <a:gd name="connsiteY0" fmla="*/ 0 h 2593340"/>
              <a:gd name="connsiteX1" fmla="*/ 7850463 w 7850463"/>
              <a:gd name="connsiteY1" fmla="*/ 0 h 2593340"/>
              <a:gd name="connsiteX2" fmla="*/ 2586037 w 7850463"/>
              <a:gd name="connsiteY2" fmla="*/ 2593340 h 2593340"/>
              <a:gd name="connsiteX3" fmla="*/ 0 w 7850463"/>
              <a:gd name="connsiteY3" fmla="*/ 0 h 2593340"/>
            </a:gdLst>
            <a:ahLst/>
            <a:cxnLst>
              <a:cxn ang="0">
                <a:pos x="connsiteX0" y="connsiteY0"/>
              </a:cxn>
              <a:cxn ang="0">
                <a:pos x="connsiteX1" y="connsiteY1"/>
              </a:cxn>
              <a:cxn ang="0">
                <a:pos x="connsiteX2" y="connsiteY2"/>
              </a:cxn>
              <a:cxn ang="0">
                <a:pos x="connsiteX3" y="connsiteY3"/>
              </a:cxn>
            </a:cxnLst>
            <a:rect l="l" t="t" r="r" b="b"/>
            <a:pathLst>
              <a:path w="7850463" h="2593340">
                <a:moveTo>
                  <a:pt x="0" y="0"/>
                </a:moveTo>
                <a:lnTo>
                  <a:pt x="7850463" y="0"/>
                </a:lnTo>
                <a:lnTo>
                  <a:pt x="2586037" y="2593340"/>
                </a:lnTo>
                <a:lnTo>
                  <a:pt x="0" y="0"/>
                </a:lnTo>
                <a:close/>
              </a:path>
            </a:pathLst>
          </a:custGeom>
          <a:solidFill>
            <a:srgbClr val="6B6BA3"/>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lnSpc>
                <a:spcPct val="90000"/>
              </a:lnSpc>
            </a:pPr>
            <a:endParaRPr lang="da-DK" dirty="0">
              <a:latin typeface="Palatino Linotype" panose="02040502050505030304" pitchFamily="18" charset="0"/>
            </a:endParaRPr>
          </a:p>
        </p:txBody>
      </p:sp>
      <p:sp>
        <p:nvSpPr>
          <p:cNvPr id="10" name="FourthColor"/>
          <p:cNvSpPr/>
          <p:nvPr userDrawn="1"/>
        </p:nvSpPr>
        <p:spPr>
          <a:xfrm>
            <a:off x="9381995" y="5523979"/>
            <a:ext cx="2807605" cy="1334022"/>
          </a:xfrm>
          <a:custGeom>
            <a:avLst/>
            <a:gdLst>
              <a:gd name="connsiteX0" fmla="*/ 0 w 2807605"/>
              <a:gd name="connsiteY0" fmla="*/ 0 h 1334022"/>
              <a:gd name="connsiteX1" fmla="*/ 2807605 w 2807605"/>
              <a:gd name="connsiteY1" fmla="*/ 0 h 1334022"/>
              <a:gd name="connsiteX2" fmla="*/ 2807605 w 2807605"/>
              <a:gd name="connsiteY2" fmla="*/ 1334022 h 1334022"/>
              <a:gd name="connsiteX3" fmla="*/ 0 w 2807605"/>
              <a:gd name="connsiteY3" fmla="*/ 1334022 h 1334022"/>
              <a:gd name="connsiteX4" fmla="*/ 0 w 2807605"/>
              <a:gd name="connsiteY4" fmla="*/ 0 h 1334022"/>
              <a:gd name="connsiteX0" fmla="*/ 0 w 2807605"/>
              <a:gd name="connsiteY0" fmla="*/ 1334022 h 1334022"/>
              <a:gd name="connsiteX1" fmla="*/ 2807605 w 2807605"/>
              <a:gd name="connsiteY1" fmla="*/ 0 h 1334022"/>
              <a:gd name="connsiteX2" fmla="*/ 2807605 w 2807605"/>
              <a:gd name="connsiteY2" fmla="*/ 1334022 h 1334022"/>
              <a:gd name="connsiteX3" fmla="*/ 0 w 2807605"/>
              <a:gd name="connsiteY3" fmla="*/ 1334022 h 1334022"/>
            </a:gdLst>
            <a:ahLst/>
            <a:cxnLst>
              <a:cxn ang="0">
                <a:pos x="connsiteX0" y="connsiteY0"/>
              </a:cxn>
              <a:cxn ang="0">
                <a:pos x="connsiteX1" y="connsiteY1"/>
              </a:cxn>
              <a:cxn ang="0">
                <a:pos x="connsiteX2" y="connsiteY2"/>
              </a:cxn>
              <a:cxn ang="0">
                <a:pos x="connsiteX3" y="connsiteY3"/>
              </a:cxn>
            </a:cxnLst>
            <a:rect l="l" t="t" r="r" b="b"/>
            <a:pathLst>
              <a:path w="2807605" h="1334022">
                <a:moveTo>
                  <a:pt x="0" y="1334022"/>
                </a:moveTo>
                <a:lnTo>
                  <a:pt x="2807605" y="0"/>
                </a:lnTo>
                <a:lnTo>
                  <a:pt x="2807605" y="1334022"/>
                </a:lnTo>
                <a:lnTo>
                  <a:pt x="0" y="1334022"/>
                </a:lnTo>
                <a:close/>
              </a:path>
            </a:pathLst>
          </a:custGeom>
          <a:solidFill>
            <a:srgbClr val="8FC18A"/>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lnSpc>
                <a:spcPct val="90000"/>
              </a:lnSpc>
            </a:pPr>
            <a:endParaRPr lang="da-DK" dirty="0">
              <a:latin typeface="Palatino Linotype" panose="02040502050505030304" pitchFamily="18" charset="0"/>
            </a:endParaRPr>
          </a:p>
        </p:txBody>
      </p:sp>
      <p:sp>
        <p:nvSpPr>
          <p:cNvPr id="2" name="Titel 1"/>
          <p:cNvSpPr>
            <a:spLocks noGrp="1"/>
          </p:cNvSpPr>
          <p:nvPr userDrawn="1">
            <p:ph type="title" hasCustomPrompt="1"/>
          </p:nvPr>
        </p:nvSpPr>
        <p:spPr>
          <a:xfrm>
            <a:off x="1876431" y="2943992"/>
            <a:ext cx="6512195" cy="2105437"/>
          </a:xfrm>
        </p:spPr>
        <p:txBody>
          <a:bodyPr anchor="t" anchorCtr="0"/>
          <a:lstStyle>
            <a:lvl1pPr>
              <a:defRPr sz="2600">
                <a:solidFill>
                  <a:srgbClr val="005A9B"/>
                </a:solidFill>
              </a:defRPr>
            </a:lvl1pPr>
          </a:lstStyle>
          <a:p>
            <a:r>
              <a:rPr lang="da-DK" dirty="0"/>
              <a:t>Klik og indsæt citat tekst</a:t>
            </a:r>
          </a:p>
        </p:txBody>
      </p:sp>
      <p:sp>
        <p:nvSpPr>
          <p:cNvPr id="3" name="Pladsholder til slidenummer 2"/>
          <p:cNvSpPr>
            <a:spLocks noGrp="1"/>
          </p:cNvSpPr>
          <p:nvPr userDrawn="1">
            <p:ph type="sldNum" sz="quarter" idx="10"/>
          </p:nvPr>
        </p:nvSpPr>
        <p:spPr/>
        <p:txBody>
          <a:bodyPr/>
          <a:lstStyle>
            <a:lvl1pPr>
              <a:defRPr>
                <a:solidFill>
                  <a:schemeClr val="bg1"/>
                </a:solidFill>
              </a:defRPr>
            </a:lvl1pPr>
          </a:lstStyle>
          <a:p>
            <a:r>
              <a:rPr lang="da-DK" dirty="0"/>
              <a:t>Side </a:t>
            </a:r>
            <a:fld id="{45D37B1E-C366-494F-A587-962AD9AABC83}" type="slidenum">
              <a:rPr lang="da-DK" smtClean="0"/>
              <a:pPr/>
              <a:t>‹nr.›</a:t>
            </a:fld>
            <a:endParaRPr lang="da-DK" dirty="0"/>
          </a:p>
        </p:txBody>
      </p:sp>
      <p:pic>
        <p:nvPicPr>
          <p:cNvPr id="5" name="Billed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263110" y="2888249"/>
            <a:ext cx="456618" cy="375266"/>
          </a:xfrm>
          <a:prstGeom prst="rect">
            <a:avLst/>
          </a:prstGeom>
        </p:spPr>
      </p:pic>
    </p:spTree>
    <p:extLst>
      <p:ext uri="{BB962C8B-B14F-4D97-AF65-F5344CB8AC3E}">
        <p14:creationId xmlns:p14="http://schemas.microsoft.com/office/powerpoint/2010/main" val="33533424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Indhold">
    <p:spTree>
      <p:nvGrpSpPr>
        <p:cNvPr id="1" name=""/>
        <p:cNvGrpSpPr/>
        <p:nvPr/>
      </p:nvGrpSpPr>
      <p:grpSpPr>
        <a:xfrm>
          <a:off x="0" y="0"/>
          <a:ext cx="0" cy="0"/>
          <a:chOff x="0" y="0"/>
          <a:chExt cx="0" cy="0"/>
        </a:xfrm>
      </p:grpSpPr>
      <p:sp>
        <p:nvSpPr>
          <p:cNvPr id="2" name="PrimaryTextColor"/>
          <p:cNvSpPr>
            <a:spLocks noGrp="1"/>
          </p:cNvSpPr>
          <p:nvPr>
            <p:ph type="title" hasCustomPrompt="1"/>
          </p:nvPr>
        </p:nvSpPr>
        <p:spPr/>
        <p:txBody>
          <a:bodyPr/>
          <a:lstStyle>
            <a:lvl1pPr>
              <a:defRPr>
                <a:solidFill>
                  <a:srgbClr val="006A83"/>
                </a:solidFill>
              </a:defRPr>
            </a:lvl1pPr>
          </a:lstStyle>
          <a:p>
            <a:r>
              <a:rPr lang="da-DK" dirty="0"/>
              <a:t>Indsæt overskrift i maksimalt en linje</a:t>
            </a:r>
          </a:p>
        </p:txBody>
      </p:sp>
      <p:sp>
        <p:nvSpPr>
          <p:cNvPr id="3" name="Content Placeholder 2"/>
          <p:cNvSpPr>
            <a:spLocks noGrp="1"/>
          </p:cNvSpPr>
          <p:nvPr>
            <p:ph idx="1" hasCustomPrompt="1"/>
          </p:nvPr>
        </p:nvSpPr>
        <p:spPr/>
        <p:txBody>
          <a:bodyPr/>
          <a:lstStyle/>
          <a:p>
            <a:pPr lvl="0"/>
            <a:r>
              <a:rPr lang="da-DK" dirty="0"/>
              <a:t>Brug TAB og Shift+TAB til at skifte tekst- og bulletniveau. Stå på ny linje inden du trykker på TAB.</a:t>
            </a:r>
          </a:p>
          <a:p>
            <a:pPr lvl="1"/>
            <a:r>
              <a:rPr lang="da-DK" dirty="0"/>
              <a:t>Andet niveau</a:t>
            </a:r>
          </a:p>
          <a:p>
            <a:pPr lvl="2"/>
            <a:r>
              <a:rPr lang="da-DK" dirty="0"/>
              <a:t>Tredje niveau</a:t>
            </a:r>
          </a:p>
          <a:p>
            <a:pPr lvl="3"/>
            <a:r>
              <a:rPr lang="da-DK" dirty="0"/>
              <a:t>Fjerde niveau</a:t>
            </a:r>
          </a:p>
          <a:p>
            <a:pPr lvl="4"/>
            <a:r>
              <a:rPr lang="da-DK" dirty="0"/>
              <a:t>Femte niveau</a:t>
            </a:r>
          </a:p>
        </p:txBody>
      </p:sp>
      <p:sp>
        <p:nvSpPr>
          <p:cNvPr id="7" name="Pladsholder til slidenummer 6"/>
          <p:cNvSpPr>
            <a:spLocks noGrp="1"/>
          </p:cNvSpPr>
          <p:nvPr>
            <p:ph type="sldNum" sz="quarter" idx="10"/>
          </p:nvPr>
        </p:nvSpPr>
        <p:spPr/>
        <p:txBody>
          <a:bodyPr/>
          <a:lstStyle/>
          <a:p>
            <a:r>
              <a:rPr lang="da-DK" dirty="0"/>
              <a:t>Side </a:t>
            </a:r>
            <a:fld id="{45D37B1E-C366-494F-A587-962AD9AABC83}" type="slidenum">
              <a:rPr lang="da-DK" smtClean="0"/>
              <a:pPr/>
              <a:t>‹nr.›</a:t>
            </a:fld>
            <a:endParaRPr lang="da-DK" dirty="0"/>
          </a:p>
        </p:txBody>
      </p:sp>
    </p:spTree>
    <p:extLst>
      <p:ext uri="{BB962C8B-B14F-4D97-AF65-F5344CB8AC3E}">
        <p14:creationId xmlns:p14="http://schemas.microsoft.com/office/powerpoint/2010/main" val="714070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itat II">
    <p:spTree>
      <p:nvGrpSpPr>
        <p:cNvPr id="1" name=""/>
        <p:cNvGrpSpPr/>
        <p:nvPr/>
      </p:nvGrpSpPr>
      <p:grpSpPr>
        <a:xfrm>
          <a:off x="0" y="0"/>
          <a:ext cx="0" cy="0"/>
          <a:chOff x="0" y="0"/>
          <a:chExt cx="0" cy="0"/>
        </a:xfrm>
      </p:grpSpPr>
      <p:sp>
        <p:nvSpPr>
          <p:cNvPr id="7" name="SecondaryColor"/>
          <p:cNvSpPr/>
          <p:nvPr userDrawn="1"/>
        </p:nvSpPr>
        <p:spPr>
          <a:xfrm>
            <a:off x="0" y="0"/>
            <a:ext cx="12189600" cy="6858000"/>
          </a:xfrm>
          <a:prstGeom prst="rect">
            <a:avLst/>
          </a:prstGeom>
          <a:solidFill>
            <a:srgbClr val="C7E4F3"/>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lnSpc>
                <a:spcPct val="90000"/>
              </a:lnSpc>
            </a:pPr>
            <a:endParaRPr lang="da-DK" dirty="0">
              <a:latin typeface="Palatino Linotype" panose="02040502050505030304" pitchFamily="18" charset="0"/>
            </a:endParaRPr>
          </a:p>
        </p:txBody>
      </p:sp>
      <p:sp>
        <p:nvSpPr>
          <p:cNvPr id="8" name="PrimaryColor"/>
          <p:cNvSpPr/>
          <p:nvPr userDrawn="1"/>
        </p:nvSpPr>
        <p:spPr>
          <a:xfrm>
            <a:off x="10899058" y="-1"/>
            <a:ext cx="1292942" cy="3933173"/>
          </a:xfrm>
          <a:custGeom>
            <a:avLst/>
            <a:gdLst>
              <a:gd name="connsiteX0" fmla="*/ 0 w 1290484"/>
              <a:gd name="connsiteY0" fmla="*/ 0 h 3933173"/>
              <a:gd name="connsiteX1" fmla="*/ 1290484 w 1290484"/>
              <a:gd name="connsiteY1" fmla="*/ 0 h 3933173"/>
              <a:gd name="connsiteX2" fmla="*/ 1290484 w 1290484"/>
              <a:gd name="connsiteY2" fmla="*/ 3933173 h 3933173"/>
              <a:gd name="connsiteX3" fmla="*/ 0 w 1290484"/>
              <a:gd name="connsiteY3" fmla="*/ 3933173 h 3933173"/>
              <a:gd name="connsiteX4" fmla="*/ 0 w 1290484"/>
              <a:gd name="connsiteY4" fmla="*/ 0 h 3933173"/>
              <a:gd name="connsiteX0" fmla="*/ 2458 w 1292942"/>
              <a:gd name="connsiteY0" fmla="*/ 0 h 3933173"/>
              <a:gd name="connsiteX1" fmla="*/ 1292942 w 1292942"/>
              <a:gd name="connsiteY1" fmla="*/ 0 h 3933173"/>
              <a:gd name="connsiteX2" fmla="*/ 1292942 w 1292942"/>
              <a:gd name="connsiteY2" fmla="*/ 3933173 h 3933173"/>
              <a:gd name="connsiteX3" fmla="*/ 2458 w 1292942"/>
              <a:gd name="connsiteY3" fmla="*/ 3933173 h 3933173"/>
              <a:gd name="connsiteX4" fmla="*/ 0 w 1292942"/>
              <a:gd name="connsiteY4" fmla="*/ 1140543 h 3933173"/>
              <a:gd name="connsiteX5" fmla="*/ 2458 w 1292942"/>
              <a:gd name="connsiteY5" fmla="*/ 0 h 3933173"/>
              <a:gd name="connsiteX0" fmla="*/ 0 w 1292942"/>
              <a:gd name="connsiteY0" fmla="*/ 1264316 h 4056946"/>
              <a:gd name="connsiteX1" fmla="*/ 1292942 w 1292942"/>
              <a:gd name="connsiteY1" fmla="*/ 123773 h 4056946"/>
              <a:gd name="connsiteX2" fmla="*/ 1292942 w 1292942"/>
              <a:gd name="connsiteY2" fmla="*/ 4056946 h 4056946"/>
              <a:gd name="connsiteX3" fmla="*/ 2458 w 1292942"/>
              <a:gd name="connsiteY3" fmla="*/ 4056946 h 4056946"/>
              <a:gd name="connsiteX4" fmla="*/ 0 w 1292942"/>
              <a:gd name="connsiteY4" fmla="*/ 1264316 h 4056946"/>
              <a:gd name="connsiteX0" fmla="*/ 0 w 1292942"/>
              <a:gd name="connsiteY0" fmla="*/ 1140543 h 3933173"/>
              <a:gd name="connsiteX1" fmla="*/ 1292942 w 1292942"/>
              <a:gd name="connsiteY1" fmla="*/ 0 h 3933173"/>
              <a:gd name="connsiteX2" fmla="*/ 1292942 w 1292942"/>
              <a:gd name="connsiteY2" fmla="*/ 3933173 h 3933173"/>
              <a:gd name="connsiteX3" fmla="*/ 2458 w 1292942"/>
              <a:gd name="connsiteY3" fmla="*/ 3933173 h 3933173"/>
              <a:gd name="connsiteX4" fmla="*/ 0 w 1292942"/>
              <a:gd name="connsiteY4" fmla="*/ 1140543 h 3933173"/>
              <a:gd name="connsiteX0" fmla="*/ 0 w 1292942"/>
              <a:gd name="connsiteY0" fmla="*/ 1140543 h 3933173"/>
              <a:gd name="connsiteX1" fmla="*/ 1292942 w 1292942"/>
              <a:gd name="connsiteY1" fmla="*/ 0 h 3933173"/>
              <a:gd name="connsiteX2" fmla="*/ 1292942 w 1292942"/>
              <a:gd name="connsiteY2" fmla="*/ 3933173 h 3933173"/>
              <a:gd name="connsiteX3" fmla="*/ 0 w 1292942"/>
              <a:gd name="connsiteY3" fmla="*/ 1140543 h 3933173"/>
            </a:gdLst>
            <a:ahLst/>
            <a:cxnLst>
              <a:cxn ang="0">
                <a:pos x="connsiteX0" y="connsiteY0"/>
              </a:cxn>
              <a:cxn ang="0">
                <a:pos x="connsiteX1" y="connsiteY1"/>
              </a:cxn>
              <a:cxn ang="0">
                <a:pos x="connsiteX2" y="connsiteY2"/>
              </a:cxn>
              <a:cxn ang="0">
                <a:pos x="connsiteX3" y="connsiteY3"/>
              </a:cxn>
            </a:cxnLst>
            <a:rect l="l" t="t" r="r" b="b"/>
            <a:pathLst>
              <a:path w="1292942" h="3933173">
                <a:moveTo>
                  <a:pt x="0" y="1140543"/>
                </a:moveTo>
                <a:lnTo>
                  <a:pt x="1292942" y="0"/>
                </a:lnTo>
                <a:lnTo>
                  <a:pt x="1292942" y="3933173"/>
                </a:lnTo>
                <a:lnTo>
                  <a:pt x="0" y="1140543"/>
                </a:lnTo>
                <a:close/>
              </a:path>
            </a:pathLst>
          </a:custGeom>
          <a:solidFill>
            <a:srgbClr val="006A83"/>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lnSpc>
                <a:spcPct val="90000"/>
              </a:lnSpc>
            </a:pPr>
            <a:endParaRPr lang="da-DK" dirty="0">
              <a:latin typeface="Palatino Linotype" panose="02040502050505030304" pitchFamily="18" charset="0"/>
            </a:endParaRPr>
          </a:p>
        </p:txBody>
      </p:sp>
      <p:sp>
        <p:nvSpPr>
          <p:cNvPr id="12" name="FourthColor"/>
          <p:cNvSpPr/>
          <p:nvPr userDrawn="1"/>
        </p:nvSpPr>
        <p:spPr>
          <a:xfrm>
            <a:off x="538163" y="2053193"/>
            <a:ext cx="7236777" cy="4804807"/>
          </a:xfrm>
          <a:custGeom>
            <a:avLst/>
            <a:gdLst>
              <a:gd name="connsiteX0" fmla="*/ 0 w 7236777"/>
              <a:gd name="connsiteY0" fmla="*/ 0 h 4804807"/>
              <a:gd name="connsiteX1" fmla="*/ 7236777 w 7236777"/>
              <a:gd name="connsiteY1" fmla="*/ 0 h 4804807"/>
              <a:gd name="connsiteX2" fmla="*/ 7236777 w 7236777"/>
              <a:gd name="connsiteY2" fmla="*/ 4804807 h 4804807"/>
              <a:gd name="connsiteX3" fmla="*/ 0 w 7236777"/>
              <a:gd name="connsiteY3" fmla="*/ 4804807 h 4804807"/>
              <a:gd name="connsiteX4" fmla="*/ 0 w 7236777"/>
              <a:gd name="connsiteY4" fmla="*/ 0 h 4804807"/>
              <a:gd name="connsiteX0" fmla="*/ 0 w 7236777"/>
              <a:gd name="connsiteY0" fmla="*/ 0 h 4804807"/>
              <a:gd name="connsiteX1" fmla="*/ 4911773 w 7236777"/>
              <a:gd name="connsiteY1" fmla="*/ 0 h 4804807"/>
              <a:gd name="connsiteX2" fmla="*/ 7236777 w 7236777"/>
              <a:gd name="connsiteY2" fmla="*/ 0 h 4804807"/>
              <a:gd name="connsiteX3" fmla="*/ 7236777 w 7236777"/>
              <a:gd name="connsiteY3" fmla="*/ 4804807 h 4804807"/>
              <a:gd name="connsiteX4" fmla="*/ 0 w 7236777"/>
              <a:gd name="connsiteY4" fmla="*/ 4804807 h 4804807"/>
              <a:gd name="connsiteX5" fmla="*/ 0 w 7236777"/>
              <a:gd name="connsiteY5" fmla="*/ 0 h 4804807"/>
              <a:gd name="connsiteX0" fmla="*/ 0 w 7236777"/>
              <a:gd name="connsiteY0" fmla="*/ 4804807 h 4804807"/>
              <a:gd name="connsiteX1" fmla="*/ 4911773 w 7236777"/>
              <a:gd name="connsiteY1" fmla="*/ 0 h 4804807"/>
              <a:gd name="connsiteX2" fmla="*/ 7236777 w 7236777"/>
              <a:gd name="connsiteY2" fmla="*/ 0 h 4804807"/>
              <a:gd name="connsiteX3" fmla="*/ 7236777 w 7236777"/>
              <a:gd name="connsiteY3" fmla="*/ 4804807 h 4804807"/>
              <a:gd name="connsiteX4" fmla="*/ 0 w 7236777"/>
              <a:gd name="connsiteY4" fmla="*/ 4804807 h 4804807"/>
              <a:gd name="connsiteX0" fmla="*/ 0 w 7236777"/>
              <a:gd name="connsiteY0" fmla="*/ 4804807 h 4804807"/>
              <a:gd name="connsiteX1" fmla="*/ 4911773 w 7236777"/>
              <a:gd name="connsiteY1" fmla="*/ 0 h 4804807"/>
              <a:gd name="connsiteX2" fmla="*/ 7236777 w 7236777"/>
              <a:gd name="connsiteY2" fmla="*/ 4804807 h 4804807"/>
              <a:gd name="connsiteX3" fmla="*/ 0 w 7236777"/>
              <a:gd name="connsiteY3" fmla="*/ 4804807 h 4804807"/>
            </a:gdLst>
            <a:ahLst/>
            <a:cxnLst>
              <a:cxn ang="0">
                <a:pos x="connsiteX0" y="connsiteY0"/>
              </a:cxn>
              <a:cxn ang="0">
                <a:pos x="connsiteX1" y="connsiteY1"/>
              </a:cxn>
              <a:cxn ang="0">
                <a:pos x="connsiteX2" y="connsiteY2"/>
              </a:cxn>
              <a:cxn ang="0">
                <a:pos x="connsiteX3" y="connsiteY3"/>
              </a:cxn>
            </a:cxnLst>
            <a:rect l="l" t="t" r="r" b="b"/>
            <a:pathLst>
              <a:path w="7236777" h="4804807">
                <a:moveTo>
                  <a:pt x="0" y="4804807"/>
                </a:moveTo>
                <a:lnTo>
                  <a:pt x="4911773" y="0"/>
                </a:lnTo>
                <a:lnTo>
                  <a:pt x="7236777" y="4804807"/>
                </a:lnTo>
                <a:lnTo>
                  <a:pt x="0" y="4804807"/>
                </a:lnTo>
                <a:close/>
              </a:path>
            </a:pathLst>
          </a:custGeom>
          <a:solidFill>
            <a:srgbClr val="8FC18A"/>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lnSpc>
                <a:spcPct val="90000"/>
              </a:lnSpc>
            </a:pPr>
            <a:endParaRPr lang="da-DK" dirty="0">
              <a:latin typeface="Palatino Linotype" panose="02040502050505030304" pitchFamily="18" charset="0"/>
            </a:endParaRPr>
          </a:p>
        </p:txBody>
      </p:sp>
      <p:sp>
        <p:nvSpPr>
          <p:cNvPr id="2" name="Titel 1"/>
          <p:cNvSpPr>
            <a:spLocks noGrp="1"/>
          </p:cNvSpPr>
          <p:nvPr userDrawn="1">
            <p:ph type="title" hasCustomPrompt="1"/>
          </p:nvPr>
        </p:nvSpPr>
        <p:spPr>
          <a:xfrm>
            <a:off x="3103066" y="2631758"/>
            <a:ext cx="5996330" cy="2105437"/>
          </a:xfrm>
        </p:spPr>
        <p:txBody>
          <a:bodyPr anchor="t" anchorCtr="0"/>
          <a:lstStyle>
            <a:lvl1pPr algn="ctr">
              <a:defRPr sz="2600">
                <a:solidFill>
                  <a:schemeClr val="bg1"/>
                </a:solidFill>
              </a:defRPr>
            </a:lvl1pPr>
          </a:lstStyle>
          <a:p>
            <a:r>
              <a:rPr lang="da-DK" dirty="0"/>
              <a:t>Klik og indsæt citat tekst</a:t>
            </a:r>
          </a:p>
        </p:txBody>
      </p:sp>
      <p:sp>
        <p:nvSpPr>
          <p:cNvPr id="3" name="Pladsholder til slidenummer 2"/>
          <p:cNvSpPr>
            <a:spLocks noGrp="1"/>
          </p:cNvSpPr>
          <p:nvPr userDrawn="1">
            <p:ph type="sldNum" sz="quarter" idx="10"/>
          </p:nvPr>
        </p:nvSpPr>
        <p:spPr/>
        <p:txBody>
          <a:bodyPr/>
          <a:lstStyle>
            <a:lvl1pPr>
              <a:defRPr>
                <a:solidFill>
                  <a:srgbClr val="005A9B"/>
                </a:solidFill>
              </a:defRPr>
            </a:lvl1pPr>
          </a:lstStyle>
          <a:p>
            <a:r>
              <a:rPr lang="da-DK" dirty="0"/>
              <a:t>Side </a:t>
            </a:r>
            <a:fld id="{45D37B1E-C366-494F-A587-962AD9AABC83}" type="slidenum">
              <a:rPr lang="da-DK" smtClean="0"/>
              <a:pPr/>
              <a:t>‹nr.›</a:t>
            </a:fld>
            <a:endParaRPr lang="da-DK" dirty="0"/>
          </a:p>
        </p:txBody>
      </p:sp>
      <p:pic>
        <p:nvPicPr>
          <p:cNvPr id="5" name="Billed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872922" y="2068859"/>
            <a:ext cx="456618" cy="375266"/>
          </a:xfrm>
          <a:prstGeom prst="rect">
            <a:avLst/>
          </a:prstGeom>
        </p:spPr>
      </p:pic>
    </p:spTree>
    <p:extLst>
      <p:ext uri="{BB962C8B-B14F-4D97-AF65-F5344CB8AC3E}">
        <p14:creationId xmlns:p14="http://schemas.microsoft.com/office/powerpoint/2010/main" val="208114600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Afslutningsside">
    <p:spTree>
      <p:nvGrpSpPr>
        <p:cNvPr id="1" name=""/>
        <p:cNvGrpSpPr/>
        <p:nvPr/>
      </p:nvGrpSpPr>
      <p:grpSpPr>
        <a:xfrm>
          <a:off x="0" y="0"/>
          <a:ext cx="0" cy="0"/>
          <a:chOff x="0" y="0"/>
          <a:chExt cx="0" cy="0"/>
        </a:xfrm>
      </p:grpSpPr>
      <p:sp>
        <p:nvSpPr>
          <p:cNvPr id="7" name="SecondaryColor"/>
          <p:cNvSpPr/>
          <p:nvPr userDrawn="1"/>
        </p:nvSpPr>
        <p:spPr>
          <a:xfrm>
            <a:off x="0" y="0"/>
            <a:ext cx="12189600" cy="6858000"/>
          </a:xfrm>
          <a:prstGeom prst="rect">
            <a:avLst/>
          </a:prstGeom>
          <a:solidFill>
            <a:srgbClr val="C7E4F3"/>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lnSpc>
                <a:spcPct val="90000"/>
              </a:lnSpc>
            </a:pPr>
            <a:endParaRPr lang="da-DK" dirty="0">
              <a:latin typeface="Palatino Linotype" panose="02040502050505030304" pitchFamily="18" charset="0"/>
            </a:endParaRPr>
          </a:p>
        </p:txBody>
      </p:sp>
      <p:sp>
        <p:nvSpPr>
          <p:cNvPr id="6" name="PrimaryColor"/>
          <p:cNvSpPr/>
          <p:nvPr userDrawn="1"/>
        </p:nvSpPr>
        <p:spPr>
          <a:xfrm>
            <a:off x="0" y="1038224"/>
            <a:ext cx="12189600" cy="5819776"/>
          </a:xfrm>
          <a:custGeom>
            <a:avLst/>
            <a:gdLst>
              <a:gd name="connsiteX0" fmla="*/ 0 w 12189600"/>
              <a:gd name="connsiteY0" fmla="*/ 0 h 5819776"/>
              <a:gd name="connsiteX1" fmla="*/ 12189600 w 12189600"/>
              <a:gd name="connsiteY1" fmla="*/ 0 h 5819776"/>
              <a:gd name="connsiteX2" fmla="*/ 12189600 w 12189600"/>
              <a:gd name="connsiteY2" fmla="*/ 5819776 h 5819776"/>
              <a:gd name="connsiteX3" fmla="*/ 0 w 12189600"/>
              <a:gd name="connsiteY3" fmla="*/ 5819776 h 5819776"/>
              <a:gd name="connsiteX4" fmla="*/ 0 w 12189600"/>
              <a:gd name="connsiteY4" fmla="*/ 0 h 5819776"/>
              <a:gd name="connsiteX0" fmla="*/ 0 w 12189600"/>
              <a:gd name="connsiteY0" fmla="*/ 5819776 h 5819776"/>
              <a:gd name="connsiteX1" fmla="*/ 12189600 w 12189600"/>
              <a:gd name="connsiteY1" fmla="*/ 0 h 5819776"/>
              <a:gd name="connsiteX2" fmla="*/ 12189600 w 12189600"/>
              <a:gd name="connsiteY2" fmla="*/ 5819776 h 5819776"/>
              <a:gd name="connsiteX3" fmla="*/ 0 w 12189600"/>
              <a:gd name="connsiteY3" fmla="*/ 5819776 h 5819776"/>
            </a:gdLst>
            <a:ahLst/>
            <a:cxnLst>
              <a:cxn ang="0">
                <a:pos x="connsiteX0" y="connsiteY0"/>
              </a:cxn>
              <a:cxn ang="0">
                <a:pos x="connsiteX1" y="connsiteY1"/>
              </a:cxn>
              <a:cxn ang="0">
                <a:pos x="connsiteX2" y="connsiteY2"/>
              </a:cxn>
              <a:cxn ang="0">
                <a:pos x="connsiteX3" y="connsiteY3"/>
              </a:cxn>
            </a:cxnLst>
            <a:rect l="l" t="t" r="r" b="b"/>
            <a:pathLst>
              <a:path w="12189600" h="5819776">
                <a:moveTo>
                  <a:pt x="0" y="5819776"/>
                </a:moveTo>
                <a:lnTo>
                  <a:pt x="12189600" y="0"/>
                </a:lnTo>
                <a:lnTo>
                  <a:pt x="12189600" y="5819776"/>
                </a:lnTo>
                <a:lnTo>
                  <a:pt x="0" y="5819776"/>
                </a:lnTo>
                <a:close/>
              </a:path>
            </a:pathLst>
          </a:custGeom>
          <a:solidFill>
            <a:srgbClr val="006A83"/>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lnSpc>
                <a:spcPct val="90000"/>
              </a:lnSpc>
            </a:pPr>
            <a:endParaRPr lang="da-DK" dirty="0">
              <a:latin typeface="Palatino Linotype" panose="02040502050505030304" pitchFamily="18" charset="0"/>
            </a:endParaRPr>
          </a:p>
        </p:txBody>
      </p:sp>
      <p:sp>
        <p:nvSpPr>
          <p:cNvPr id="3" name="Pladsholder til slidenummer 2" hidden="1"/>
          <p:cNvSpPr>
            <a:spLocks noGrp="1"/>
          </p:cNvSpPr>
          <p:nvPr>
            <p:ph type="sldNum" sz="quarter" idx="10"/>
          </p:nvPr>
        </p:nvSpPr>
        <p:spPr/>
        <p:txBody>
          <a:bodyPr/>
          <a:lstStyle/>
          <a:p>
            <a:r>
              <a:rPr lang="da-DK" dirty="0"/>
              <a:t>Side </a:t>
            </a:r>
            <a:fld id="{45D37B1E-C366-494F-A587-962AD9AABC83}" type="slidenum">
              <a:rPr lang="da-DK" smtClean="0"/>
              <a:pPr/>
              <a:t>‹nr.›</a:t>
            </a:fld>
            <a:endParaRPr lang="da-DK" dirty="0"/>
          </a:p>
        </p:txBody>
      </p:sp>
      <p:sp>
        <p:nvSpPr>
          <p:cNvPr id="5" name="ThirdColor"/>
          <p:cNvSpPr/>
          <p:nvPr userDrawn="1"/>
        </p:nvSpPr>
        <p:spPr>
          <a:xfrm>
            <a:off x="0" y="0"/>
            <a:ext cx="6858000" cy="6858000"/>
          </a:xfrm>
          <a:custGeom>
            <a:avLst/>
            <a:gdLst>
              <a:gd name="connsiteX0" fmla="*/ 0 w 6858000"/>
              <a:gd name="connsiteY0" fmla="*/ 0 h 6858000"/>
              <a:gd name="connsiteX1" fmla="*/ 6858000 w 6858000"/>
              <a:gd name="connsiteY1" fmla="*/ 0 h 6858000"/>
              <a:gd name="connsiteX2" fmla="*/ 6858000 w 6858000"/>
              <a:gd name="connsiteY2" fmla="*/ 6858000 h 6858000"/>
              <a:gd name="connsiteX3" fmla="*/ 0 w 6858000"/>
              <a:gd name="connsiteY3" fmla="*/ 6858000 h 6858000"/>
              <a:gd name="connsiteX4" fmla="*/ 0 w 6858000"/>
              <a:gd name="connsiteY4" fmla="*/ 0 h 6858000"/>
              <a:gd name="connsiteX0" fmla="*/ 0 w 6858000"/>
              <a:gd name="connsiteY0" fmla="*/ 0 h 6858000"/>
              <a:gd name="connsiteX1" fmla="*/ 6858000 w 6858000"/>
              <a:gd name="connsiteY1" fmla="*/ 6858000 h 6858000"/>
              <a:gd name="connsiteX2" fmla="*/ 0 w 6858000"/>
              <a:gd name="connsiteY2" fmla="*/ 6858000 h 6858000"/>
              <a:gd name="connsiteX3" fmla="*/ 0 w 6858000"/>
              <a:gd name="connsiteY3" fmla="*/ 0 h 6858000"/>
            </a:gdLst>
            <a:ahLst/>
            <a:cxnLst>
              <a:cxn ang="0">
                <a:pos x="connsiteX0" y="connsiteY0"/>
              </a:cxn>
              <a:cxn ang="0">
                <a:pos x="connsiteX1" y="connsiteY1"/>
              </a:cxn>
              <a:cxn ang="0">
                <a:pos x="connsiteX2" y="connsiteY2"/>
              </a:cxn>
              <a:cxn ang="0">
                <a:pos x="connsiteX3" y="connsiteY3"/>
              </a:cxn>
            </a:cxnLst>
            <a:rect l="l" t="t" r="r" b="b"/>
            <a:pathLst>
              <a:path w="6858000" h="6858000">
                <a:moveTo>
                  <a:pt x="0" y="0"/>
                </a:moveTo>
                <a:lnTo>
                  <a:pt x="6858000" y="6858000"/>
                </a:lnTo>
                <a:lnTo>
                  <a:pt x="0" y="6858000"/>
                </a:lnTo>
                <a:lnTo>
                  <a:pt x="0" y="0"/>
                </a:lnTo>
                <a:close/>
              </a:path>
            </a:pathLst>
          </a:custGeom>
          <a:solidFill>
            <a:srgbClr val="6B6BA3"/>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lnSpc>
                <a:spcPct val="90000"/>
              </a:lnSpc>
            </a:pPr>
            <a:endParaRPr lang="da-DK" dirty="0">
              <a:latin typeface="Palatino Linotype" panose="02040502050505030304" pitchFamily="18" charset="0"/>
            </a:endParaRPr>
          </a:p>
        </p:txBody>
      </p:sp>
    </p:spTree>
    <p:extLst>
      <p:ext uri="{BB962C8B-B14F-4D97-AF65-F5344CB8AC3E}">
        <p14:creationId xmlns:p14="http://schemas.microsoft.com/office/powerpoint/2010/main" val="240924620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Afslutningsside billede (I)">
    <p:spTree>
      <p:nvGrpSpPr>
        <p:cNvPr id="1" name=""/>
        <p:cNvGrpSpPr/>
        <p:nvPr/>
      </p:nvGrpSpPr>
      <p:grpSpPr>
        <a:xfrm>
          <a:off x="0" y="0"/>
          <a:ext cx="0" cy="0"/>
          <a:chOff x="0" y="0"/>
          <a:chExt cx="0" cy="0"/>
        </a:xfrm>
      </p:grpSpPr>
      <p:sp>
        <p:nvSpPr>
          <p:cNvPr id="3" name="Pladsholder til slidenummer 2" hidden="1"/>
          <p:cNvSpPr>
            <a:spLocks noGrp="1"/>
          </p:cNvSpPr>
          <p:nvPr>
            <p:ph type="sldNum" sz="quarter" idx="10"/>
          </p:nvPr>
        </p:nvSpPr>
        <p:spPr/>
        <p:txBody>
          <a:bodyPr/>
          <a:lstStyle/>
          <a:p>
            <a:r>
              <a:rPr lang="da-DK" dirty="0"/>
              <a:t>Side </a:t>
            </a:r>
            <a:fld id="{45D37B1E-C366-494F-A587-962AD9AABC83}" type="slidenum">
              <a:rPr lang="da-DK" smtClean="0"/>
              <a:pPr/>
              <a:t>‹nr.›</a:t>
            </a:fld>
            <a:endParaRPr lang="da-DK" dirty="0"/>
          </a:p>
        </p:txBody>
      </p:sp>
      <p:sp>
        <p:nvSpPr>
          <p:cNvPr id="9" name="AutoShape 4"/>
          <p:cNvSpPr>
            <a:spLocks/>
          </p:cNvSpPr>
          <p:nvPr userDrawn="1"/>
        </p:nvSpPr>
        <p:spPr bwMode="gray">
          <a:xfrm>
            <a:off x="-2765695" y="2289175"/>
            <a:ext cx="2637735" cy="1308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spcAft>
                <a:spcPts val="300"/>
              </a:spcAft>
              <a:defRPr/>
            </a:pPr>
            <a:r>
              <a:rPr lang="da-DK" altLang="da-DK" sz="1000" b="1" noProof="1">
                <a:solidFill>
                  <a:srgbClr val="4A4E54"/>
                </a:solidFill>
                <a:latin typeface="Arial" panose="020B0604020202020204" pitchFamily="34" charset="0"/>
                <a:cs typeface="Arial" panose="020B0604020202020204" pitchFamily="34" charset="0"/>
              </a:rPr>
              <a:t>Symbolgrafikken kan skaleres </a:t>
            </a:r>
            <a:br>
              <a:rPr lang="da-DK" altLang="da-DK" sz="1000" b="1" noProof="1">
                <a:solidFill>
                  <a:srgbClr val="4A4E54"/>
                </a:solidFill>
                <a:latin typeface="Arial" panose="020B0604020202020204" pitchFamily="34" charset="0"/>
                <a:cs typeface="Arial" panose="020B0604020202020204" pitchFamily="34" charset="0"/>
              </a:rPr>
            </a:br>
            <a:r>
              <a:rPr lang="da-DK" altLang="da-DK" sz="1000" b="1" noProof="1">
                <a:solidFill>
                  <a:srgbClr val="4A4E54"/>
                </a:solidFill>
                <a:latin typeface="Arial" panose="020B0604020202020204" pitchFamily="34" charset="0"/>
                <a:cs typeface="Arial" panose="020B0604020202020204" pitchFamily="34" charset="0"/>
              </a:rPr>
              <a:t>og flyttes</a:t>
            </a:r>
            <a:r>
              <a:rPr lang="da-DK" altLang="da-DK" sz="1000" b="1" baseline="0" noProof="1">
                <a:solidFill>
                  <a:srgbClr val="4A4E54"/>
                </a:solidFill>
                <a:latin typeface="Arial" panose="020B0604020202020204" pitchFamily="34" charset="0"/>
                <a:cs typeface="Arial" panose="020B0604020202020204" pitchFamily="34" charset="0"/>
              </a:rPr>
              <a:t> til ønsket position</a:t>
            </a:r>
          </a:p>
          <a:p>
            <a:pPr algn="r">
              <a:spcAft>
                <a:spcPts val="300"/>
              </a:spcAft>
              <a:defRPr/>
            </a:pPr>
            <a:r>
              <a:rPr lang="da-DK" altLang="da-DK" sz="1000" b="1" baseline="0" noProof="1">
                <a:solidFill>
                  <a:srgbClr val="4A4E54"/>
                </a:solidFill>
                <a:latin typeface="Arial" panose="020B0604020202020204" pitchFamily="34" charset="0"/>
                <a:cs typeface="Arial" panose="020B0604020202020204" pitchFamily="34" charset="0"/>
              </a:rPr>
              <a:t>1.</a:t>
            </a:r>
            <a:r>
              <a:rPr lang="da-DK" altLang="da-DK" sz="1000" b="0" baseline="0" noProof="1">
                <a:solidFill>
                  <a:srgbClr val="4A4E54"/>
                </a:solidFill>
                <a:latin typeface="Arial" panose="020B0604020202020204" pitchFamily="34" charset="0"/>
                <a:cs typeface="Arial" panose="020B0604020202020204" pitchFamily="34" charset="0"/>
              </a:rPr>
              <a:t> Klik på symbolgrafikken, </a:t>
            </a:r>
            <a:br>
              <a:rPr lang="da-DK" altLang="da-DK" sz="1000" b="0" baseline="0" noProof="1">
                <a:solidFill>
                  <a:srgbClr val="4A4E54"/>
                </a:solidFill>
                <a:latin typeface="Arial" panose="020B0604020202020204" pitchFamily="34" charset="0"/>
                <a:cs typeface="Arial" panose="020B0604020202020204" pitchFamily="34" charset="0"/>
              </a:rPr>
            </a:br>
            <a:r>
              <a:rPr lang="da-DK" altLang="da-DK" sz="1000" b="0" baseline="0" noProof="1">
                <a:solidFill>
                  <a:srgbClr val="4A4E54"/>
                </a:solidFill>
                <a:latin typeface="Arial" panose="020B0604020202020204" pitchFamily="34" charset="0"/>
                <a:cs typeface="Arial" panose="020B0604020202020204" pitchFamily="34" charset="0"/>
              </a:rPr>
              <a:t>hold </a:t>
            </a:r>
            <a:r>
              <a:rPr lang="da-DK" altLang="da-DK" sz="1000" b="1" baseline="0" noProof="1">
                <a:solidFill>
                  <a:srgbClr val="4A4E54"/>
                </a:solidFill>
                <a:latin typeface="Arial" panose="020B0604020202020204" pitchFamily="34" charset="0"/>
                <a:cs typeface="Arial" panose="020B0604020202020204" pitchFamily="34" charset="0"/>
              </a:rPr>
              <a:t>SHIFT-tasten</a:t>
            </a:r>
            <a:r>
              <a:rPr lang="da-DK" altLang="da-DK" sz="1000" b="0" baseline="0" noProof="1">
                <a:solidFill>
                  <a:srgbClr val="4A4E54"/>
                </a:solidFill>
                <a:latin typeface="Arial" panose="020B0604020202020204" pitchFamily="34" charset="0"/>
                <a:cs typeface="Arial" panose="020B0604020202020204" pitchFamily="34" charset="0"/>
              </a:rPr>
              <a:t> nede og </a:t>
            </a:r>
            <a:br>
              <a:rPr lang="da-DK" altLang="da-DK" sz="1000" b="0" baseline="0" noProof="1">
                <a:solidFill>
                  <a:srgbClr val="4A4E54"/>
                </a:solidFill>
                <a:latin typeface="Arial" panose="020B0604020202020204" pitchFamily="34" charset="0"/>
                <a:cs typeface="Arial" panose="020B0604020202020204" pitchFamily="34" charset="0"/>
              </a:rPr>
            </a:br>
            <a:r>
              <a:rPr lang="da-DK" altLang="da-DK" sz="1000" b="0" baseline="0" noProof="1">
                <a:solidFill>
                  <a:srgbClr val="4A4E54"/>
                </a:solidFill>
                <a:latin typeface="Arial" panose="020B0604020202020204" pitchFamily="34" charset="0"/>
                <a:cs typeface="Arial" panose="020B0604020202020204" pitchFamily="34" charset="0"/>
              </a:rPr>
              <a:t>træk i et af de fire </a:t>
            </a:r>
            <a:br>
              <a:rPr lang="da-DK" altLang="da-DK" sz="1000" b="0" baseline="0" noProof="1">
                <a:solidFill>
                  <a:srgbClr val="4A4E54"/>
                </a:solidFill>
                <a:latin typeface="Arial" panose="020B0604020202020204" pitchFamily="34" charset="0"/>
                <a:cs typeface="Arial" panose="020B0604020202020204" pitchFamily="34" charset="0"/>
              </a:rPr>
            </a:br>
            <a:r>
              <a:rPr lang="da-DK" altLang="da-DK" sz="1000" b="1" baseline="0" noProof="1">
                <a:solidFill>
                  <a:srgbClr val="4A4E54"/>
                </a:solidFill>
                <a:latin typeface="Arial" panose="020B0604020202020204" pitchFamily="34" charset="0"/>
                <a:cs typeface="Arial" panose="020B0604020202020204" pitchFamily="34" charset="0"/>
              </a:rPr>
              <a:t>runde hjørnehåndtag.</a:t>
            </a:r>
          </a:p>
          <a:p>
            <a:pPr algn="r">
              <a:spcAft>
                <a:spcPts val="300"/>
              </a:spcAft>
              <a:defRPr/>
            </a:pPr>
            <a:r>
              <a:rPr lang="da-DK" altLang="da-DK" sz="1000" b="1" baseline="0" noProof="1">
                <a:solidFill>
                  <a:srgbClr val="4A4E54"/>
                </a:solidFill>
                <a:latin typeface="Arial" panose="020B0604020202020204" pitchFamily="34" charset="0"/>
                <a:cs typeface="Arial" panose="020B0604020202020204" pitchFamily="34" charset="0"/>
              </a:rPr>
              <a:t>2. </a:t>
            </a:r>
            <a:r>
              <a:rPr lang="da-DK" altLang="da-DK" sz="1000" b="0" baseline="0" noProof="1">
                <a:solidFill>
                  <a:srgbClr val="4A4E54"/>
                </a:solidFill>
                <a:latin typeface="Arial" panose="020B0604020202020204" pitchFamily="34" charset="0"/>
                <a:cs typeface="Arial" panose="020B0604020202020204" pitchFamily="34" charset="0"/>
              </a:rPr>
              <a:t>Placér symbolgrafikken </a:t>
            </a:r>
            <a:br>
              <a:rPr lang="da-DK" altLang="da-DK" sz="1000" b="0" baseline="0" noProof="1">
                <a:solidFill>
                  <a:srgbClr val="4A4E54"/>
                </a:solidFill>
                <a:latin typeface="Arial" panose="020B0604020202020204" pitchFamily="34" charset="0"/>
                <a:cs typeface="Arial" panose="020B0604020202020204" pitchFamily="34" charset="0"/>
              </a:rPr>
            </a:br>
            <a:r>
              <a:rPr lang="da-DK" altLang="da-DK" sz="1000" b="0" baseline="0" noProof="1">
                <a:solidFill>
                  <a:srgbClr val="4A4E54"/>
                </a:solidFill>
                <a:latin typeface="Arial" panose="020B0604020202020204" pitchFamily="34" charset="0"/>
                <a:cs typeface="Arial" panose="020B0604020202020204" pitchFamily="34" charset="0"/>
              </a:rPr>
              <a:t>som du ønsker </a:t>
            </a:r>
            <a:endParaRPr lang="da-DK" altLang="da-DK" sz="1000" b="0" noProof="1">
              <a:solidFill>
                <a:srgbClr val="4A4E54"/>
              </a:solidFill>
              <a:latin typeface="Arial" panose="020B0604020202020204" pitchFamily="34" charset="0"/>
              <a:cs typeface="Arial" panose="020B0604020202020204" pitchFamily="34" charset="0"/>
            </a:endParaRPr>
          </a:p>
        </p:txBody>
      </p:sp>
      <p:sp>
        <p:nvSpPr>
          <p:cNvPr id="5" name="Pladsholder til billede 1"/>
          <p:cNvSpPr>
            <a:spLocks noGrp="1"/>
          </p:cNvSpPr>
          <p:nvPr>
            <p:ph type="pic" sz="quarter" idx="11" hasCustomPrompt="1"/>
          </p:nvPr>
        </p:nvSpPr>
        <p:spPr>
          <a:xfrm>
            <a:off x="0" y="0"/>
            <a:ext cx="12189600" cy="6858000"/>
          </a:xfrm>
          <a:solidFill>
            <a:srgbClr val="D2D3D4"/>
          </a:solidFill>
          <a:ln>
            <a:noFill/>
          </a:ln>
        </p:spPr>
        <p:txBody>
          <a:bodyPr tIns="360000"/>
          <a:lstStyle>
            <a:lvl1pPr marL="0" marR="0" indent="0" algn="ctr" defTabSz="914400" rtl="0" eaLnBrk="1" fontAlgn="auto" latinLnBrk="0" hangingPunct="1">
              <a:lnSpc>
                <a:spcPct val="90000"/>
              </a:lnSpc>
              <a:spcBef>
                <a:spcPts val="0"/>
              </a:spcBef>
              <a:spcAft>
                <a:spcPts val="0"/>
              </a:spcAft>
              <a:buClrTx/>
              <a:buSzTx/>
              <a:buFont typeface="Palatino Linotype" panose="02040502050505030304" pitchFamily="18" charset="0"/>
              <a:buChar char="​"/>
              <a:tabLst/>
              <a:defRPr sz="1800"/>
            </a:lvl1pPr>
          </a:lstStyle>
          <a:p>
            <a:r>
              <a:rPr lang="da-DK" noProof="1"/>
              <a:t>Klik her og indsæt billede via Vælg billeder- eller Rediger-knapperne</a:t>
            </a:r>
          </a:p>
          <a:p>
            <a:endParaRPr lang="da-DK" noProof="1"/>
          </a:p>
        </p:txBody>
      </p:sp>
      <p:sp>
        <p:nvSpPr>
          <p:cNvPr id="8" name="Symbolgrafik"/>
          <p:cNvSpPr>
            <a:spLocks noGrp="1"/>
          </p:cNvSpPr>
          <p:nvPr>
            <p:ph type="body" sz="quarter" idx="13" hasCustomPrompt="1"/>
          </p:nvPr>
        </p:nvSpPr>
        <p:spPr>
          <a:xfrm>
            <a:off x="5623200" y="3448800"/>
            <a:ext cx="6799000" cy="4761057"/>
          </a:xfrm>
          <a:blipFill>
            <a:blip r:embed="rId2"/>
            <a:stretch>
              <a:fillRect/>
            </a:stretch>
          </a:blipFill>
        </p:spPr>
        <p:txBody>
          <a:bodyPr/>
          <a:lstStyle>
            <a:lvl1pPr>
              <a:defRPr sz="100"/>
            </a:lvl1pPr>
          </a:lstStyle>
          <a:p>
            <a:pPr lvl="0"/>
            <a:r>
              <a:rPr lang="da-DK" dirty="0"/>
              <a:t>.</a:t>
            </a:r>
          </a:p>
        </p:txBody>
      </p:sp>
    </p:spTree>
    <p:extLst>
      <p:ext uri="{BB962C8B-B14F-4D97-AF65-F5344CB8AC3E}">
        <p14:creationId xmlns:p14="http://schemas.microsoft.com/office/powerpoint/2010/main" val="6564591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Afslutningsside billede (II)">
    <p:spTree>
      <p:nvGrpSpPr>
        <p:cNvPr id="1" name=""/>
        <p:cNvGrpSpPr/>
        <p:nvPr/>
      </p:nvGrpSpPr>
      <p:grpSpPr>
        <a:xfrm>
          <a:off x="0" y="0"/>
          <a:ext cx="0" cy="0"/>
          <a:chOff x="0" y="0"/>
          <a:chExt cx="0" cy="0"/>
        </a:xfrm>
      </p:grpSpPr>
      <p:sp>
        <p:nvSpPr>
          <p:cNvPr id="3" name="Pladsholder til slidenummer 2" hidden="1"/>
          <p:cNvSpPr>
            <a:spLocks noGrp="1"/>
          </p:cNvSpPr>
          <p:nvPr>
            <p:ph type="sldNum" sz="quarter" idx="10"/>
          </p:nvPr>
        </p:nvSpPr>
        <p:spPr/>
        <p:txBody>
          <a:bodyPr/>
          <a:lstStyle>
            <a:lvl1pPr>
              <a:defRPr>
                <a:solidFill>
                  <a:schemeClr val="bg1"/>
                </a:solidFill>
              </a:defRPr>
            </a:lvl1pPr>
          </a:lstStyle>
          <a:p>
            <a:r>
              <a:rPr lang="da-DK" dirty="0"/>
              <a:t>Side </a:t>
            </a:r>
            <a:fld id="{45D37B1E-C366-494F-A587-962AD9AABC83}" type="slidenum">
              <a:rPr lang="da-DK" smtClean="0"/>
              <a:pPr/>
              <a:t>‹nr.›</a:t>
            </a:fld>
            <a:endParaRPr lang="da-DK" dirty="0"/>
          </a:p>
        </p:txBody>
      </p:sp>
      <p:sp>
        <p:nvSpPr>
          <p:cNvPr id="8" name="SD_ART_Logo"/>
          <p:cNvSpPr/>
          <p:nvPr userDrawn="1"/>
        </p:nvSpPr>
        <p:spPr>
          <a:xfrm>
            <a:off x="10256400" y="6094800"/>
            <a:ext cx="1530000" cy="363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lnSpc>
                <a:spcPct val="90000"/>
              </a:lnSpc>
            </a:pPr>
            <a:endParaRPr lang="da-DK" dirty="0">
              <a:latin typeface="Palatino Linotype" panose="02040502050505030304" pitchFamily="18" charset="0"/>
            </a:endParaRPr>
          </a:p>
        </p:txBody>
      </p:sp>
      <p:pic>
        <p:nvPicPr>
          <p:cNvPr id="4" name="SD_ART_Logo_bmkArt">
            <a:extLst>
              <a:ext uri="{FF2B5EF4-FFF2-40B4-BE49-F238E27FC236}">
                <a16:creationId xmlns:a16="http://schemas.microsoft.com/office/drawing/2014/main" id="{4FAF3397-308C-479F-B79E-F6BB3131599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256400" y="6095742"/>
            <a:ext cx="1530000" cy="362658"/>
          </a:xfrm>
          <a:prstGeom prst="rect">
            <a:avLst/>
          </a:prstGeom>
        </p:spPr>
      </p:pic>
      <p:sp>
        <p:nvSpPr>
          <p:cNvPr id="6" name="SD_ART_Logo2"/>
          <p:cNvSpPr/>
          <p:nvPr userDrawn="1"/>
        </p:nvSpPr>
        <p:spPr>
          <a:xfrm>
            <a:off x="10753344" y="5544246"/>
            <a:ext cx="1032882" cy="914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lnSpc>
                <a:spcPct val="90000"/>
              </a:lnSpc>
            </a:pPr>
            <a:endParaRPr lang="da-DK" dirty="0">
              <a:latin typeface="Palatino Linotype" panose="02040502050505030304" pitchFamily="18" charset="0"/>
            </a:endParaRPr>
          </a:p>
        </p:txBody>
      </p:sp>
      <p:sp>
        <p:nvSpPr>
          <p:cNvPr id="7" name="SD_ART_Logo3"/>
          <p:cNvSpPr/>
          <p:nvPr userDrawn="1"/>
        </p:nvSpPr>
        <p:spPr>
          <a:xfrm>
            <a:off x="9757507" y="5860819"/>
            <a:ext cx="2028719" cy="59782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lnSpc>
                <a:spcPct val="90000"/>
              </a:lnSpc>
            </a:pPr>
            <a:endParaRPr lang="da-DK" dirty="0">
              <a:latin typeface="Palatino Linotype" panose="02040502050505030304" pitchFamily="18" charset="0"/>
            </a:endParaRPr>
          </a:p>
        </p:txBody>
      </p:sp>
      <p:sp>
        <p:nvSpPr>
          <p:cNvPr id="9" name="PrimaryColor"/>
          <p:cNvSpPr txBox="1">
            <a:spLocks/>
          </p:cNvSpPr>
          <p:nvPr userDrawn="1"/>
        </p:nvSpPr>
        <p:spPr>
          <a:xfrm>
            <a:off x="-2666" y="-1"/>
            <a:ext cx="12192266" cy="6870891"/>
          </a:xfrm>
          <a:custGeom>
            <a:avLst/>
            <a:gdLst>
              <a:gd name="connsiteX0" fmla="*/ 0 w 12189600"/>
              <a:gd name="connsiteY0" fmla="*/ 0 h 6858000"/>
              <a:gd name="connsiteX1" fmla="*/ 12189600 w 12189600"/>
              <a:gd name="connsiteY1" fmla="*/ 0 h 6858000"/>
              <a:gd name="connsiteX2" fmla="*/ 12189600 w 12189600"/>
              <a:gd name="connsiteY2" fmla="*/ 6858000 h 6858000"/>
              <a:gd name="connsiteX3" fmla="*/ 0 w 12189600"/>
              <a:gd name="connsiteY3" fmla="*/ 6858000 h 6858000"/>
              <a:gd name="connsiteX4" fmla="*/ 0 w 12189600"/>
              <a:gd name="connsiteY4" fmla="*/ 0 h 6858000"/>
              <a:gd name="connsiteX0" fmla="*/ 2620 w 12192220"/>
              <a:gd name="connsiteY0" fmla="*/ 0 h 6858000"/>
              <a:gd name="connsiteX1" fmla="*/ 12192220 w 12192220"/>
              <a:gd name="connsiteY1" fmla="*/ 0 h 6858000"/>
              <a:gd name="connsiteX2" fmla="*/ 12192220 w 12192220"/>
              <a:gd name="connsiteY2" fmla="*/ 6858000 h 6858000"/>
              <a:gd name="connsiteX3" fmla="*/ 2620 w 12192220"/>
              <a:gd name="connsiteY3" fmla="*/ 6858000 h 6858000"/>
              <a:gd name="connsiteX4" fmla="*/ 0 w 12192220"/>
              <a:gd name="connsiteY4" fmla="*/ 2229669 h 6858000"/>
              <a:gd name="connsiteX5" fmla="*/ 2620 w 12192220"/>
              <a:gd name="connsiteY5" fmla="*/ 0 h 6858000"/>
              <a:gd name="connsiteX0" fmla="*/ 253 w 12189853"/>
              <a:gd name="connsiteY0" fmla="*/ 0 h 6858000"/>
              <a:gd name="connsiteX1" fmla="*/ 12189853 w 12189853"/>
              <a:gd name="connsiteY1" fmla="*/ 0 h 6858000"/>
              <a:gd name="connsiteX2" fmla="*/ 12189853 w 12189853"/>
              <a:gd name="connsiteY2" fmla="*/ 6858000 h 6858000"/>
              <a:gd name="connsiteX3" fmla="*/ 253 w 12189853"/>
              <a:gd name="connsiteY3" fmla="*/ 6858000 h 6858000"/>
              <a:gd name="connsiteX4" fmla="*/ 253 w 12189853"/>
              <a:gd name="connsiteY4" fmla="*/ 2234909 h 6858000"/>
              <a:gd name="connsiteX5" fmla="*/ 253 w 12189853"/>
              <a:gd name="connsiteY5" fmla="*/ 0 h 6858000"/>
              <a:gd name="connsiteX0" fmla="*/ 253 w 12189853"/>
              <a:gd name="connsiteY0" fmla="*/ 0 h 6858000"/>
              <a:gd name="connsiteX1" fmla="*/ 12189853 w 12189853"/>
              <a:gd name="connsiteY1" fmla="*/ 0 h 6858000"/>
              <a:gd name="connsiteX2" fmla="*/ 12189795 w 12189853"/>
              <a:gd name="connsiteY2" fmla="*/ 4441723 h 6858000"/>
              <a:gd name="connsiteX3" fmla="*/ 12189853 w 12189853"/>
              <a:gd name="connsiteY3" fmla="*/ 6858000 h 6858000"/>
              <a:gd name="connsiteX4" fmla="*/ 253 w 12189853"/>
              <a:gd name="connsiteY4" fmla="*/ 6858000 h 6858000"/>
              <a:gd name="connsiteX5" fmla="*/ 253 w 12189853"/>
              <a:gd name="connsiteY5" fmla="*/ 2234909 h 6858000"/>
              <a:gd name="connsiteX6" fmla="*/ 253 w 12189853"/>
              <a:gd name="connsiteY6" fmla="*/ 0 h 6858000"/>
              <a:gd name="connsiteX0" fmla="*/ 253 w 12189853"/>
              <a:gd name="connsiteY0" fmla="*/ 0 h 6860620"/>
              <a:gd name="connsiteX1" fmla="*/ 12189853 w 12189853"/>
              <a:gd name="connsiteY1" fmla="*/ 0 h 6860620"/>
              <a:gd name="connsiteX2" fmla="*/ 12189795 w 12189853"/>
              <a:gd name="connsiteY2" fmla="*/ 4441723 h 6860620"/>
              <a:gd name="connsiteX3" fmla="*/ 11495537 w 12189853"/>
              <a:gd name="connsiteY3" fmla="*/ 6860620 h 6860620"/>
              <a:gd name="connsiteX4" fmla="*/ 253 w 12189853"/>
              <a:gd name="connsiteY4" fmla="*/ 6858000 h 6860620"/>
              <a:gd name="connsiteX5" fmla="*/ 253 w 12189853"/>
              <a:gd name="connsiteY5" fmla="*/ 2234909 h 6860620"/>
              <a:gd name="connsiteX6" fmla="*/ 253 w 12189853"/>
              <a:gd name="connsiteY6" fmla="*/ 0 h 6860620"/>
              <a:gd name="connsiteX0" fmla="*/ 253 w 12195005"/>
              <a:gd name="connsiteY0" fmla="*/ 0 h 6860620"/>
              <a:gd name="connsiteX1" fmla="*/ 12189853 w 12195005"/>
              <a:gd name="connsiteY1" fmla="*/ 0 h 6860620"/>
              <a:gd name="connsiteX2" fmla="*/ 12189795 w 12195005"/>
              <a:gd name="connsiteY2" fmla="*/ 4441723 h 6860620"/>
              <a:gd name="connsiteX3" fmla="*/ 11495537 w 12195005"/>
              <a:gd name="connsiteY3" fmla="*/ 6860620 h 6860620"/>
              <a:gd name="connsiteX4" fmla="*/ 253 w 12195005"/>
              <a:gd name="connsiteY4" fmla="*/ 6858000 h 6860620"/>
              <a:gd name="connsiteX5" fmla="*/ 253 w 12195005"/>
              <a:gd name="connsiteY5" fmla="*/ 2234909 h 6860620"/>
              <a:gd name="connsiteX6" fmla="*/ 253 w 12195005"/>
              <a:gd name="connsiteY6" fmla="*/ 0 h 6860620"/>
              <a:gd name="connsiteX0" fmla="*/ 253 w 12189853"/>
              <a:gd name="connsiteY0" fmla="*/ 0 h 6860620"/>
              <a:gd name="connsiteX1" fmla="*/ 12189853 w 12189853"/>
              <a:gd name="connsiteY1" fmla="*/ 0 h 6860620"/>
              <a:gd name="connsiteX2" fmla="*/ 12189795 w 12189853"/>
              <a:gd name="connsiteY2" fmla="*/ 4441723 h 6860620"/>
              <a:gd name="connsiteX3" fmla="*/ 11495537 w 12189853"/>
              <a:gd name="connsiteY3" fmla="*/ 6860620 h 6860620"/>
              <a:gd name="connsiteX4" fmla="*/ 253 w 12189853"/>
              <a:gd name="connsiteY4" fmla="*/ 6858000 h 6860620"/>
              <a:gd name="connsiteX5" fmla="*/ 253 w 12189853"/>
              <a:gd name="connsiteY5" fmla="*/ 2234909 h 6860620"/>
              <a:gd name="connsiteX6" fmla="*/ 253 w 12189853"/>
              <a:gd name="connsiteY6" fmla="*/ 0 h 6860620"/>
              <a:gd name="connsiteX0" fmla="*/ 253 w 12189853"/>
              <a:gd name="connsiteY0" fmla="*/ 0 h 6863240"/>
              <a:gd name="connsiteX1" fmla="*/ 12189853 w 12189853"/>
              <a:gd name="connsiteY1" fmla="*/ 0 h 6863240"/>
              <a:gd name="connsiteX2" fmla="*/ 12189795 w 12189853"/>
              <a:gd name="connsiteY2" fmla="*/ 4441723 h 6863240"/>
              <a:gd name="connsiteX3" fmla="*/ 8773297 w 12189853"/>
              <a:gd name="connsiteY3" fmla="*/ 6863240 h 6863240"/>
              <a:gd name="connsiteX4" fmla="*/ 253 w 12189853"/>
              <a:gd name="connsiteY4" fmla="*/ 6858000 h 6863240"/>
              <a:gd name="connsiteX5" fmla="*/ 253 w 12189853"/>
              <a:gd name="connsiteY5" fmla="*/ 2234909 h 6863240"/>
              <a:gd name="connsiteX6" fmla="*/ 253 w 12189853"/>
              <a:gd name="connsiteY6" fmla="*/ 0 h 6863240"/>
              <a:gd name="connsiteX0" fmla="*/ 253 w 12189853"/>
              <a:gd name="connsiteY0" fmla="*/ 0 h 6858000"/>
              <a:gd name="connsiteX1" fmla="*/ 12189853 w 12189853"/>
              <a:gd name="connsiteY1" fmla="*/ 0 h 6858000"/>
              <a:gd name="connsiteX2" fmla="*/ 12189795 w 12189853"/>
              <a:gd name="connsiteY2" fmla="*/ 4441723 h 6858000"/>
              <a:gd name="connsiteX3" fmla="*/ 8343607 w 12189853"/>
              <a:gd name="connsiteY3" fmla="*/ 6328748 h 6858000"/>
              <a:gd name="connsiteX4" fmla="*/ 253 w 12189853"/>
              <a:gd name="connsiteY4" fmla="*/ 6858000 h 6858000"/>
              <a:gd name="connsiteX5" fmla="*/ 253 w 12189853"/>
              <a:gd name="connsiteY5" fmla="*/ 2234909 h 6858000"/>
              <a:gd name="connsiteX6" fmla="*/ 253 w 12189853"/>
              <a:gd name="connsiteY6" fmla="*/ 0 h 6858000"/>
              <a:gd name="connsiteX0" fmla="*/ 253 w 12189853"/>
              <a:gd name="connsiteY0" fmla="*/ 0 h 6858000"/>
              <a:gd name="connsiteX1" fmla="*/ 12189853 w 12189853"/>
              <a:gd name="connsiteY1" fmla="*/ 0 h 6858000"/>
              <a:gd name="connsiteX2" fmla="*/ 12189795 w 12189853"/>
              <a:gd name="connsiteY2" fmla="*/ 4441723 h 6858000"/>
              <a:gd name="connsiteX3" fmla="*/ 8335747 w 12189853"/>
              <a:gd name="connsiteY3" fmla="*/ 6331369 h 6858000"/>
              <a:gd name="connsiteX4" fmla="*/ 253 w 12189853"/>
              <a:gd name="connsiteY4" fmla="*/ 6858000 h 6858000"/>
              <a:gd name="connsiteX5" fmla="*/ 253 w 12189853"/>
              <a:gd name="connsiteY5" fmla="*/ 2234909 h 6858000"/>
              <a:gd name="connsiteX6" fmla="*/ 253 w 12189853"/>
              <a:gd name="connsiteY6" fmla="*/ 0 h 6858000"/>
              <a:gd name="connsiteX0" fmla="*/ 253 w 12189853"/>
              <a:gd name="connsiteY0" fmla="*/ 0 h 6858000"/>
              <a:gd name="connsiteX1" fmla="*/ 12189853 w 12189853"/>
              <a:gd name="connsiteY1" fmla="*/ 0 h 6858000"/>
              <a:gd name="connsiteX2" fmla="*/ 12189795 w 12189853"/>
              <a:gd name="connsiteY2" fmla="*/ 4441723 h 6858000"/>
              <a:gd name="connsiteX3" fmla="*/ 8351468 w 12189853"/>
              <a:gd name="connsiteY3" fmla="*/ 6331369 h 6858000"/>
              <a:gd name="connsiteX4" fmla="*/ 253 w 12189853"/>
              <a:gd name="connsiteY4" fmla="*/ 6858000 h 6858000"/>
              <a:gd name="connsiteX5" fmla="*/ 253 w 12189853"/>
              <a:gd name="connsiteY5" fmla="*/ 2234909 h 6858000"/>
              <a:gd name="connsiteX6" fmla="*/ 253 w 12189853"/>
              <a:gd name="connsiteY6" fmla="*/ 0 h 6858000"/>
              <a:gd name="connsiteX0" fmla="*/ 253 w 12189853"/>
              <a:gd name="connsiteY0" fmla="*/ 0 h 6331369"/>
              <a:gd name="connsiteX1" fmla="*/ 12189853 w 12189853"/>
              <a:gd name="connsiteY1" fmla="*/ 0 h 6331369"/>
              <a:gd name="connsiteX2" fmla="*/ 12189795 w 12189853"/>
              <a:gd name="connsiteY2" fmla="*/ 4441723 h 6331369"/>
              <a:gd name="connsiteX3" fmla="*/ 8351468 w 12189853"/>
              <a:gd name="connsiteY3" fmla="*/ 6331369 h 6331369"/>
              <a:gd name="connsiteX4" fmla="*/ 253 w 12189853"/>
              <a:gd name="connsiteY4" fmla="*/ 2234909 h 6331369"/>
              <a:gd name="connsiteX5" fmla="*/ 253 w 12189853"/>
              <a:gd name="connsiteY5" fmla="*/ 0 h 6331369"/>
              <a:gd name="connsiteX0" fmla="*/ 253 w 12189853"/>
              <a:gd name="connsiteY0" fmla="*/ 0 h 6331369"/>
              <a:gd name="connsiteX1" fmla="*/ 12189853 w 12189853"/>
              <a:gd name="connsiteY1" fmla="*/ 0 h 6331369"/>
              <a:gd name="connsiteX2" fmla="*/ 12189795 w 12189853"/>
              <a:gd name="connsiteY2" fmla="*/ 4441723 h 6331369"/>
              <a:gd name="connsiteX3" fmla="*/ 8348848 w 12189853"/>
              <a:gd name="connsiteY3" fmla="*/ 6331369 h 6331369"/>
              <a:gd name="connsiteX4" fmla="*/ 253 w 12189853"/>
              <a:gd name="connsiteY4" fmla="*/ 2234909 h 6331369"/>
              <a:gd name="connsiteX5" fmla="*/ 253 w 12189853"/>
              <a:gd name="connsiteY5" fmla="*/ 0 h 6331369"/>
              <a:gd name="connsiteX0" fmla="*/ 253 w 12189853"/>
              <a:gd name="connsiteY0" fmla="*/ 0 h 6328748"/>
              <a:gd name="connsiteX1" fmla="*/ 12189853 w 12189853"/>
              <a:gd name="connsiteY1" fmla="*/ 0 h 6328748"/>
              <a:gd name="connsiteX2" fmla="*/ 12189795 w 12189853"/>
              <a:gd name="connsiteY2" fmla="*/ 4441723 h 6328748"/>
              <a:gd name="connsiteX3" fmla="*/ 8346228 w 12189853"/>
              <a:gd name="connsiteY3" fmla="*/ 6328748 h 6328748"/>
              <a:gd name="connsiteX4" fmla="*/ 253 w 12189853"/>
              <a:gd name="connsiteY4" fmla="*/ 2234909 h 6328748"/>
              <a:gd name="connsiteX5" fmla="*/ 253 w 12189853"/>
              <a:gd name="connsiteY5" fmla="*/ 0 h 6328748"/>
              <a:gd name="connsiteX0" fmla="*/ 253 w 12189853"/>
              <a:gd name="connsiteY0" fmla="*/ 0 h 6328748"/>
              <a:gd name="connsiteX1" fmla="*/ 12189853 w 12189853"/>
              <a:gd name="connsiteY1" fmla="*/ 0 h 6328748"/>
              <a:gd name="connsiteX2" fmla="*/ 12189795 w 12189853"/>
              <a:gd name="connsiteY2" fmla="*/ 4441723 h 6328748"/>
              <a:gd name="connsiteX3" fmla="*/ 8343847 w 12189853"/>
              <a:gd name="connsiteY3" fmla="*/ 6328748 h 6328748"/>
              <a:gd name="connsiteX4" fmla="*/ 253 w 12189853"/>
              <a:gd name="connsiteY4" fmla="*/ 2234909 h 6328748"/>
              <a:gd name="connsiteX5" fmla="*/ 253 w 12189853"/>
              <a:gd name="connsiteY5" fmla="*/ 0 h 6328748"/>
              <a:gd name="connsiteX0" fmla="*/ 253 w 12189853"/>
              <a:gd name="connsiteY0" fmla="*/ 0 h 6333510"/>
              <a:gd name="connsiteX1" fmla="*/ 12189853 w 12189853"/>
              <a:gd name="connsiteY1" fmla="*/ 0 h 6333510"/>
              <a:gd name="connsiteX2" fmla="*/ 12189795 w 12189853"/>
              <a:gd name="connsiteY2" fmla="*/ 4441723 h 6333510"/>
              <a:gd name="connsiteX3" fmla="*/ 8339085 w 12189853"/>
              <a:gd name="connsiteY3" fmla="*/ 6333510 h 6333510"/>
              <a:gd name="connsiteX4" fmla="*/ 253 w 12189853"/>
              <a:gd name="connsiteY4" fmla="*/ 2234909 h 6333510"/>
              <a:gd name="connsiteX5" fmla="*/ 253 w 12189853"/>
              <a:gd name="connsiteY5" fmla="*/ 0 h 6333510"/>
              <a:gd name="connsiteX0" fmla="*/ 253 w 12189853"/>
              <a:gd name="connsiteY0" fmla="*/ 0 h 6333510"/>
              <a:gd name="connsiteX1" fmla="*/ 12189853 w 12189853"/>
              <a:gd name="connsiteY1" fmla="*/ 0 h 6333510"/>
              <a:gd name="connsiteX2" fmla="*/ 12189795 w 12189853"/>
              <a:gd name="connsiteY2" fmla="*/ 4441723 h 6333510"/>
              <a:gd name="connsiteX3" fmla="*/ 8343848 w 12189853"/>
              <a:gd name="connsiteY3" fmla="*/ 6333510 h 6333510"/>
              <a:gd name="connsiteX4" fmla="*/ 253 w 12189853"/>
              <a:gd name="connsiteY4" fmla="*/ 2234909 h 6333510"/>
              <a:gd name="connsiteX5" fmla="*/ 253 w 12189853"/>
              <a:gd name="connsiteY5" fmla="*/ 0 h 6333510"/>
              <a:gd name="connsiteX0" fmla="*/ 253 w 12189853"/>
              <a:gd name="connsiteY0" fmla="*/ 0 h 6868768"/>
              <a:gd name="connsiteX1" fmla="*/ 12189853 w 12189853"/>
              <a:gd name="connsiteY1" fmla="*/ 0 h 6868768"/>
              <a:gd name="connsiteX2" fmla="*/ 12189795 w 12189853"/>
              <a:gd name="connsiteY2" fmla="*/ 4441723 h 6868768"/>
              <a:gd name="connsiteX3" fmla="*/ 7273331 w 12189853"/>
              <a:gd name="connsiteY3" fmla="*/ 6868768 h 6868768"/>
              <a:gd name="connsiteX4" fmla="*/ 253 w 12189853"/>
              <a:gd name="connsiteY4" fmla="*/ 2234909 h 6868768"/>
              <a:gd name="connsiteX5" fmla="*/ 253 w 12189853"/>
              <a:gd name="connsiteY5" fmla="*/ 0 h 6868768"/>
              <a:gd name="connsiteX0" fmla="*/ 253 w 12189853"/>
              <a:gd name="connsiteY0" fmla="*/ 0 h 7208554"/>
              <a:gd name="connsiteX1" fmla="*/ 12189853 w 12189853"/>
              <a:gd name="connsiteY1" fmla="*/ 0 h 7208554"/>
              <a:gd name="connsiteX2" fmla="*/ 12189795 w 12189853"/>
              <a:gd name="connsiteY2" fmla="*/ 4441723 h 7208554"/>
              <a:gd name="connsiteX3" fmla="*/ 7273331 w 12189853"/>
              <a:gd name="connsiteY3" fmla="*/ 6868768 h 7208554"/>
              <a:gd name="connsiteX4" fmla="*/ 253 w 12189853"/>
              <a:gd name="connsiteY4" fmla="*/ 6806909 h 7208554"/>
              <a:gd name="connsiteX5" fmla="*/ 253 w 12189853"/>
              <a:gd name="connsiteY5" fmla="*/ 0 h 7208554"/>
              <a:gd name="connsiteX0" fmla="*/ 253 w 12189853"/>
              <a:gd name="connsiteY0" fmla="*/ 0 h 6868768"/>
              <a:gd name="connsiteX1" fmla="*/ 12189853 w 12189853"/>
              <a:gd name="connsiteY1" fmla="*/ 0 h 6868768"/>
              <a:gd name="connsiteX2" fmla="*/ 12189795 w 12189853"/>
              <a:gd name="connsiteY2" fmla="*/ 4441723 h 6868768"/>
              <a:gd name="connsiteX3" fmla="*/ 7273331 w 12189853"/>
              <a:gd name="connsiteY3" fmla="*/ 6868768 h 6868768"/>
              <a:gd name="connsiteX4" fmla="*/ 253 w 12189853"/>
              <a:gd name="connsiteY4" fmla="*/ 6806909 h 6868768"/>
              <a:gd name="connsiteX5" fmla="*/ 253 w 12189853"/>
              <a:gd name="connsiteY5" fmla="*/ 0 h 6868768"/>
              <a:gd name="connsiteX0" fmla="*/ 115 w 12189715"/>
              <a:gd name="connsiteY0" fmla="*/ 0 h 6868768"/>
              <a:gd name="connsiteX1" fmla="*/ 12189715 w 12189715"/>
              <a:gd name="connsiteY1" fmla="*/ 0 h 6868768"/>
              <a:gd name="connsiteX2" fmla="*/ 12189657 w 12189715"/>
              <a:gd name="connsiteY2" fmla="*/ 4441723 h 6868768"/>
              <a:gd name="connsiteX3" fmla="*/ 7273193 w 12189715"/>
              <a:gd name="connsiteY3" fmla="*/ 6868768 h 6868768"/>
              <a:gd name="connsiteX4" fmla="*/ 2781 w 12189715"/>
              <a:gd name="connsiteY4" fmla="*/ 6860227 h 6868768"/>
              <a:gd name="connsiteX5" fmla="*/ 115 w 12189715"/>
              <a:gd name="connsiteY5" fmla="*/ 0 h 6868768"/>
              <a:gd name="connsiteX0" fmla="*/ 252 w 12189852"/>
              <a:gd name="connsiteY0" fmla="*/ 0 h 6868768"/>
              <a:gd name="connsiteX1" fmla="*/ 12189852 w 12189852"/>
              <a:gd name="connsiteY1" fmla="*/ 0 h 6868768"/>
              <a:gd name="connsiteX2" fmla="*/ 12189794 w 12189852"/>
              <a:gd name="connsiteY2" fmla="*/ 4441723 h 6868768"/>
              <a:gd name="connsiteX3" fmla="*/ 7273330 w 12189852"/>
              <a:gd name="connsiteY3" fmla="*/ 6868768 h 6868768"/>
              <a:gd name="connsiteX4" fmla="*/ 252 w 12189852"/>
              <a:gd name="connsiteY4" fmla="*/ 6860227 h 6868768"/>
              <a:gd name="connsiteX5" fmla="*/ 252 w 12189852"/>
              <a:gd name="connsiteY5" fmla="*/ 0 h 6868768"/>
              <a:gd name="connsiteX0" fmla="*/ 252 w 12189852"/>
              <a:gd name="connsiteY0" fmla="*/ 0 h 6868768"/>
              <a:gd name="connsiteX1" fmla="*/ 12189852 w 12189852"/>
              <a:gd name="connsiteY1" fmla="*/ 0 h 6868768"/>
              <a:gd name="connsiteX2" fmla="*/ 12189794 w 12189852"/>
              <a:gd name="connsiteY2" fmla="*/ 4441723 h 6868768"/>
              <a:gd name="connsiteX3" fmla="*/ 7262666 w 12189852"/>
              <a:gd name="connsiteY3" fmla="*/ 6868768 h 6868768"/>
              <a:gd name="connsiteX4" fmla="*/ 252 w 12189852"/>
              <a:gd name="connsiteY4" fmla="*/ 6860227 h 6868768"/>
              <a:gd name="connsiteX5" fmla="*/ 252 w 12189852"/>
              <a:gd name="connsiteY5" fmla="*/ 0 h 6868768"/>
              <a:gd name="connsiteX0" fmla="*/ 252 w 12189852"/>
              <a:gd name="connsiteY0" fmla="*/ 0 h 6868768"/>
              <a:gd name="connsiteX1" fmla="*/ 12189852 w 12189852"/>
              <a:gd name="connsiteY1" fmla="*/ 0 h 6868768"/>
              <a:gd name="connsiteX2" fmla="*/ 12189794 w 12189852"/>
              <a:gd name="connsiteY2" fmla="*/ 4441723 h 6868768"/>
              <a:gd name="connsiteX3" fmla="*/ 7262666 w 12189852"/>
              <a:gd name="connsiteY3" fmla="*/ 6868768 h 6868768"/>
              <a:gd name="connsiteX4" fmla="*/ 252 w 12189852"/>
              <a:gd name="connsiteY4" fmla="*/ 6862893 h 6868768"/>
              <a:gd name="connsiteX5" fmla="*/ 252 w 12189852"/>
              <a:gd name="connsiteY5" fmla="*/ 0 h 6868768"/>
              <a:gd name="connsiteX0" fmla="*/ 252 w 12189852"/>
              <a:gd name="connsiteY0" fmla="*/ 0 h 6868768"/>
              <a:gd name="connsiteX1" fmla="*/ 12189852 w 12189852"/>
              <a:gd name="connsiteY1" fmla="*/ 0 h 6868768"/>
              <a:gd name="connsiteX2" fmla="*/ 12189794 w 12189852"/>
              <a:gd name="connsiteY2" fmla="*/ 4441723 h 6868768"/>
              <a:gd name="connsiteX3" fmla="*/ 7262666 w 12189852"/>
              <a:gd name="connsiteY3" fmla="*/ 6868768 h 6868768"/>
              <a:gd name="connsiteX4" fmla="*/ 252 w 12189852"/>
              <a:gd name="connsiteY4" fmla="*/ 6868225 h 6868768"/>
              <a:gd name="connsiteX5" fmla="*/ 252 w 12189852"/>
              <a:gd name="connsiteY5" fmla="*/ 0 h 6868768"/>
              <a:gd name="connsiteX0" fmla="*/ 252 w 12189852"/>
              <a:gd name="connsiteY0" fmla="*/ 0 h 6868768"/>
              <a:gd name="connsiteX1" fmla="*/ 12189852 w 12189852"/>
              <a:gd name="connsiteY1" fmla="*/ 0 h 6868768"/>
              <a:gd name="connsiteX2" fmla="*/ 12189794 w 12189852"/>
              <a:gd name="connsiteY2" fmla="*/ 4441723 h 6868768"/>
              <a:gd name="connsiteX3" fmla="*/ 7262666 w 12189852"/>
              <a:gd name="connsiteY3" fmla="*/ 6868768 h 6868768"/>
              <a:gd name="connsiteX4" fmla="*/ 252 w 12189852"/>
              <a:gd name="connsiteY4" fmla="*/ 6868225 h 6868768"/>
              <a:gd name="connsiteX5" fmla="*/ 252 w 12189852"/>
              <a:gd name="connsiteY5" fmla="*/ 0 h 6868768"/>
              <a:gd name="connsiteX0" fmla="*/ 2666 w 12192266"/>
              <a:gd name="connsiteY0" fmla="*/ 0 h 6870891"/>
              <a:gd name="connsiteX1" fmla="*/ 12192266 w 12192266"/>
              <a:gd name="connsiteY1" fmla="*/ 0 h 6870891"/>
              <a:gd name="connsiteX2" fmla="*/ 12192208 w 12192266"/>
              <a:gd name="connsiteY2" fmla="*/ 4441723 h 6870891"/>
              <a:gd name="connsiteX3" fmla="*/ 7265080 w 12192266"/>
              <a:gd name="connsiteY3" fmla="*/ 6868768 h 6870891"/>
              <a:gd name="connsiteX4" fmla="*/ 0 w 12192266"/>
              <a:gd name="connsiteY4" fmla="*/ 6870891 h 6870891"/>
              <a:gd name="connsiteX5" fmla="*/ 2666 w 12192266"/>
              <a:gd name="connsiteY5" fmla="*/ 0 h 68708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2266" h="6870891">
                <a:moveTo>
                  <a:pt x="2666" y="0"/>
                </a:moveTo>
                <a:lnTo>
                  <a:pt x="12192266" y="0"/>
                </a:lnTo>
                <a:cubicBezTo>
                  <a:pt x="12192247" y="1480574"/>
                  <a:pt x="12192227" y="2961149"/>
                  <a:pt x="12192208" y="4441723"/>
                </a:cubicBezTo>
                <a:lnTo>
                  <a:pt x="7265080" y="6868768"/>
                </a:lnTo>
                <a:lnTo>
                  <a:pt x="0" y="6870891"/>
                </a:lnTo>
                <a:cubicBezTo>
                  <a:pt x="873" y="6127668"/>
                  <a:pt x="1793" y="743223"/>
                  <a:pt x="2666" y="0"/>
                </a:cubicBezTo>
                <a:close/>
              </a:path>
            </a:pathLst>
          </a:custGeom>
          <a:solidFill>
            <a:srgbClr val="006A83"/>
          </a:solidFill>
        </p:spPr>
        <p:txBody>
          <a:bodyPr tIns="360000"/>
          <a:lstStyle>
            <a:lvl1pPr marL="0" indent="0" algn="ctr" defTabSz="914400" rtl="0" eaLnBrk="1" latinLnBrk="0" hangingPunct="1">
              <a:lnSpc>
                <a:spcPct val="97000"/>
              </a:lnSpc>
              <a:spcBef>
                <a:spcPts val="600"/>
              </a:spcBef>
              <a:buFont typeface="Palatino Linotype" panose="02040502050505030304" pitchFamily="18" charset="0"/>
              <a:buChar char="​"/>
              <a:defRPr sz="1800" kern="1200">
                <a:solidFill>
                  <a:srgbClr val="005A9B"/>
                </a:solidFill>
                <a:latin typeface="+mn-lt"/>
                <a:ea typeface="Verdana" panose="020B0604030504040204" pitchFamily="34" charset="0"/>
                <a:cs typeface="Verdana" panose="020B0604030504040204" pitchFamily="34" charset="0"/>
              </a:defRPr>
            </a:lvl1pPr>
            <a:lvl2pPr marL="0" indent="0" algn="l" defTabSz="914400" rtl="0" eaLnBrk="1" latinLnBrk="0" hangingPunct="1">
              <a:lnSpc>
                <a:spcPct val="97000"/>
              </a:lnSpc>
              <a:spcBef>
                <a:spcPts val="600"/>
              </a:spcBef>
              <a:buFont typeface="Palatino Linotype" panose="02040502050505030304" pitchFamily="18" charset="0"/>
              <a:buChar char="​"/>
              <a:defRPr sz="2600" kern="1200">
                <a:solidFill>
                  <a:schemeClr val="tx1"/>
                </a:solidFill>
                <a:latin typeface="+mn-lt"/>
                <a:ea typeface="+mn-ea"/>
                <a:cs typeface="+mn-cs"/>
              </a:defRPr>
            </a:lvl2pPr>
            <a:lvl3pPr marL="270000" indent="-270000" algn="l" defTabSz="914400" rtl="0" eaLnBrk="1" latinLnBrk="0" hangingPunct="1">
              <a:lnSpc>
                <a:spcPct val="97000"/>
              </a:lnSpc>
              <a:spcBef>
                <a:spcPts val="600"/>
              </a:spcBef>
              <a:buFont typeface="Palatino Linotype" panose="02040502050505030304" pitchFamily="18" charset="0"/>
              <a:buChar char="•"/>
              <a:defRPr sz="2600" kern="1200">
                <a:solidFill>
                  <a:schemeClr val="tx1"/>
                </a:solidFill>
                <a:latin typeface="+mn-lt"/>
                <a:ea typeface="+mn-ea"/>
                <a:cs typeface="+mn-cs"/>
              </a:defRPr>
            </a:lvl3pPr>
            <a:lvl4pPr marL="504000" indent="-234000" algn="l" defTabSz="914400" rtl="0" eaLnBrk="1" latinLnBrk="0" hangingPunct="1">
              <a:lnSpc>
                <a:spcPct val="97000"/>
              </a:lnSpc>
              <a:spcBef>
                <a:spcPts val="600"/>
              </a:spcBef>
              <a:buFontTx/>
              <a:buChar char="•"/>
              <a:defRPr sz="2200" kern="1200">
                <a:solidFill>
                  <a:schemeClr val="tx1"/>
                </a:solidFill>
                <a:latin typeface="+mn-lt"/>
                <a:ea typeface="+mn-ea"/>
                <a:cs typeface="+mn-cs"/>
              </a:defRPr>
            </a:lvl4pPr>
            <a:lvl5pPr marL="702000" indent="-198000" algn="l" defTabSz="914400" rtl="0" eaLnBrk="1" latinLnBrk="0" hangingPunct="1">
              <a:lnSpc>
                <a:spcPct val="97000"/>
              </a:lnSpc>
              <a:spcBef>
                <a:spcPts val="600"/>
              </a:spcBef>
              <a:buFontTx/>
              <a:buChar char="•"/>
              <a:defRPr sz="1800" kern="1200">
                <a:solidFill>
                  <a:schemeClr val="tx1"/>
                </a:solidFill>
                <a:latin typeface="+mn-lt"/>
                <a:ea typeface="+mn-ea"/>
                <a:cs typeface="+mn-cs"/>
              </a:defRPr>
            </a:lvl5pPr>
            <a:lvl6pPr marL="702000" indent="-198000" algn="l" defTabSz="914400" rtl="0" eaLnBrk="1" latinLnBrk="0" hangingPunct="1">
              <a:lnSpc>
                <a:spcPct val="97000"/>
              </a:lnSpc>
              <a:spcBef>
                <a:spcPts val="600"/>
              </a:spcBef>
              <a:buFontTx/>
              <a:buChar char="•"/>
              <a:defRPr sz="1800" kern="1200">
                <a:solidFill>
                  <a:schemeClr val="tx1"/>
                </a:solidFill>
                <a:latin typeface="+mn-lt"/>
                <a:ea typeface="+mn-ea"/>
                <a:cs typeface="+mn-cs"/>
              </a:defRPr>
            </a:lvl6pPr>
            <a:lvl7pPr marL="702000" indent="-198000" algn="l" defTabSz="914400" rtl="0" eaLnBrk="1" latinLnBrk="0" hangingPunct="1">
              <a:lnSpc>
                <a:spcPct val="97000"/>
              </a:lnSpc>
              <a:spcBef>
                <a:spcPts val="600"/>
              </a:spcBef>
              <a:buFontTx/>
              <a:buChar char="•"/>
              <a:defRPr sz="1800" kern="1200">
                <a:solidFill>
                  <a:schemeClr val="tx1"/>
                </a:solidFill>
                <a:latin typeface="+mn-lt"/>
                <a:ea typeface="+mn-ea"/>
                <a:cs typeface="+mn-cs"/>
              </a:defRPr>
            </a:lvl7pPr>
            <a:lvl8pPr marL="702000" indent="-198000" algn="l" defTabSz="914400" rtl="0" eaLnBrk="1" latinLnBrk="0" hangingPunct="1">
              <a:lnSpc>
                <a:spcPct val="97000"/>
              </a:lnSpc>
              <a:spcBef>
                <a:spcPts val="600"/>
              </a:spcBef>
              <a:buFontTx/>
              <a:buChar char="•"/>
              <a:defRPr sz="1800" kern="1200">
                <a:solidFill>
                  <a:schemeClr val="tx1"/>
                </a:solidFill>
                <a:latin typeface="+mn-lt"/>
                <a:ea typeface="+mn-ea"/>
                <a:cs typeface="+mn-cs"/>
              </a:defRPr>
            </a:lvl8pPr>
            <a:lvl9pPr marL="702000" indent="-198000" algn="l" defTabSz="914400" rtl="0" eaLnBrk="1" latinLnBrk="0" hangingPunct="1">
              <a:lnSpc>
                <a:spcPct val="97000"/>
              </a:lnSpc>
              <a:spcBef>
                <a:spcPts val="600"/>
              </a:spcBef>
              <a:buFontTx/>
              <a:buChar char="•"/>
              <a:defRPr sz="1800" kern="1200">
                <a:solidFill>
                  <a:schemeClr val="tx1"/>
                </a:solidFill>
                <a:latin typeface="+mn-lt"/>
                <a:ea typeface="+mn-ea"/>
                <a:cs typeface="+mn-cs"/>
              </a:defRPr>
            </a:lvl9pPr>
          </a:lstStyle>
          <a:p>
            <a:endParaRPr lang="da-DK" noProof="1"/>
          </a:p>
        </p:txBody>
      </p:sp>
    </p:spTree>
    <p:extLst>
      <p:ext uri="{BB962C8B-B14F-4D97-AF65-F5344CB8AC3E}">
        <p14:creationId xmlns:p14="http://schemas.microsoft.com/office/powerpoint/2010/main" val="12762889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Only" preserve="1">
  <p:cSld name="Kun overskrift">
    <p:spTree>
      <p:nvGrpSpPr>
        <p:cNvPr id="1" name=""/>
        <p:cNvGrpSpPr/>
        <p:nvPr/>
      </p:nvGrpSpPr>
      <p:grpSpPr>
        <a:xfrm>
          <a:off x="0" y="0"/>
          <a:ext cx="0" cy="0"/>
          <a:chOff x="0" y="0"/>
          <a:chExt cx="0" cy="0"/>
        </a:xfrm>
      </p:grpSpPr>
      <p:sp>
        <p:nvSpPr>
          <p:cNvPr id="2" name="PrimaryTextColor"/>
          <p:cNvSpPr>
            <a:spLocks noGrp="1"/>
          </p:cNvSpPr>
          <p:nvPr>
            <p:ph type="title" hasCustomPrompt="1"/>
          </p:nvPr>
        </p:nvSpPr>
        <p:spPr/>
        <p:txBody>
          <a:bodyPr/>
          <a:lstStyle>
            <a:lvl1pPr>
              <a:defRPr>
                <a:solidFill>
                  <a:srgbClr val="006A83"/>
                </a:solidFill>
              </a:defRPr>
            </a:lvl1pPr>
          </a:lstStyle>
          <a:p>
            <a:r>
              <a:rPr lang="da-DK" dirty="0"/>
              <a:t>Indsæt overskrift i maksimalt en linje</a:t>
            </a:r>
          </a:p>
        </p:txBody>
      </p:sp>
      <p:sp>
        <p:nvSpPr>
          <p:cNvPr id="6" name="Pladsholder til slidenummer 5"/>
          <p:cNvSpPr>
            <a:spLocks noGrp="1"/>
          </p:cNvSpPr>
          <p:nvPr>
            <p:ph type="sldNum" sz="quarter" idx="10"/>
          </p:nvPr>
        </p:nvSpPr>
        <p:spPr/>
        <p:txBody>
          <a:bodyPr/>
          <a:lstStyle/>
          <a:p>
            <a:r>
              <a:rPr lang="da-DK" dirty="0"/>
              <a:t>Side </a:t>
            </a:r>
            <a:fld id="{45D37B1E-C366-494F-A587-962AD9AABC83}" type="slidenum">
              <a:rPr lang="da-DK" smtClean="0"/>
              <a:pPr/>
              <a:t>‹nr.›</a:t>
            </a:fld>
            <a:endParaRPr lang="da-DK" dirty="0"/>
          </a:p>
        </p:txBody>
      </p:sp>
    </p:spTree>
    <p:extLst>
      <p:ext uri="{BB962C8B-B14F-4D97-AF65-F5344CB8AC3E}">
        <p14:creationId xmlns:p14="http://schemas.microsoft.com/office/powerpoint/2010/main" val="94525675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6" name="Rektangel 5"/>
          <p:cNvSpPr/>
          <p:nvPr userDrawn="1"/>
        </p:nvSpPr>
        <p:spPr>
          <a:xfrm>
            <a:off x="0" y="0"/>
            <a:ext cx="121896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lnSpc>
                <a:spcPct val="90000"/>
              </a:lnSpc>
            </a:pPr>
            <a:endParaRPr lang="da-DK" dirty="0">
              <a:latin typeface="Palatino Linotype" panose="02040502050505030304" pitchFamily="18" charset="0"/>
            </a:endParaRPr>
          </a:p>
        </p:txBody>
      </p:sp>
      <p:sp>
        <p:nvSpPr>
          <p:cNvPr id="5" name="Pladsholder til slidenummer 4"/>
          <p:cNvSpPr>
            <a:spLocks noGrp="1"/>
          </p:cNvSpPr>
          <p:nvPr>
            <p:ph type="sldNum" sz="quarter" idx="10"/>
          </p:nvPr>
        </p:nvSpPr>
        <p:spPr/>
        <p:txBody>
          <a:bodyPr/>
          <a:lstStyle/>
          <a:p>
            <a:r>
              <a:rPr lang="da-DK" dirty="0"/>
              <a:t>Side </a:t>
            </a:r>
            <a:fld id="{45D37B1E-C366-494F-A587-962AD9AABC83}" type="slidenum">
              <a:rPr lang="da-DK" smtClean="0"/>
              <a:pPr/>
              <a:t>‹nr.›</a:t>
            </a:fld>
            <a:endParaRPr lang="da-DK" dirty="0"/>
          </a:p>
        </p:txBody>
      </p:sp>
    </p:spTree>
    <p:extLst>
      <p:ext uri="{BB962C8B-B14F-4D97-AF65-F5344CB8AC3E}">
        <p14:creationId xmlns:p14="http://schemas.microsoft.com/office/powerpoint/2010/main" val="119852257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Brugerguide">
    <p:spTree>
      <p:nvGrpSpPr>
        <p:cNvPr id="1" name=""/>
        <p:cNvGrpSpPr/>
        <p:nvPr/>
      </p:nvGrpSpPr>
      <p:grpSpPr>
        <a:xfrm>
          <a:off x="0" y="0"/>
          <a:ext cx="0" cy="0"/>
          <a:chOff x="0" y="0"/>
          <a:chExt cx="0" cy="0"/>
        </a:xfrm>
      </p:grpSpPr>
      <p:sp>
        <p:nvSpPr>
          <p:cNvPr id="28" name="Text Box 48"/>
          <p:cNvSpPr txBox="1">
            <a:spLocks noChangeArrowheads="1"/>
          </p:cNvSpPr>
          <p:nvPr userDrawn="1"/>
        </p:nvSpPr>
        <p:spPr bwMode="auto">
          <a:xfrm>
            <a:off x="538163" y="1840105"/>
            <a:ext cx="2332800"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144000" bIns="0" anchor="t" anchorCtr="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Aft>
                <a:spcPts val="600"/>
              </a:spcAft>
              <a:defRPr/>
            </a:pPr>
            <a:r>
              <a:rPr lang="da-DK" sz="1000" b="1" noProof="1">
                <a:latin typeface="Arial" panose="020B0604020202020204" pitchFamily="34" charset="0"/>
                <a:cs typeface="Arial" panose="020B0604020202020204" pitchFamily="34" charset="0"/>
              </a:rPr>
              <a:t>Brug</a:t>
            </a:r>
            <a:r>
              <a:rPr lang="da-DK" sz="1000" b="1" baseline="0" noProof="1">
                <a:latin typeface="Arial" panose="020B0604020202020204" pitchFamily="34" charset="0"/>
                <a:cs typeface="Arial" panose="020B0604020202020204" pitchFamily="34" charset="0"/>
              </a:rPr>
              <a:t> tekst typografier</a:t>
            </a:r>
            <a:endParaRPr lang="da-DK" sz="1000" b="1" noProof="1">
              <a:latin typeface="Arial" panose="020B0604020202020204" pitchFamily="34" charset="0"/>
              <a:cs typeface="Arial" panose="020B0604020202020204" pitchFamily="34" charset="0"/>
            </a:endParaRPr>
          </a:p>
        </p:txBody>
      </p:sp>
      <p:sp>
        <p:nvSpPr>
          <p:cNvPr id="17" name="Title 1"/>
          <p:cNvSpPr txBox="1">
            <a:spLocks/>
          </p:cNvSpPr>
          <p:nvPr userDrawn="1"/>
        </p:nvSpPr>
        <p:spPr>
          <a:xfrm>
            <a:off x="538163" y="549275"/>
            <a:ext cx="10815637" cy="695819"/>
          </a:xfrm>
          <a:prstGeom prst="rect">
            <a:avLst/>
          </a:prstGeom>
        </p:spPr>
        <p:txBody>
          <a:bodyPr vert="horz" lIns="0" tIns="0" rIns="0" bIns="0" rtlCol="0" anchor="t" anchorCtr="0">
            <a:normAutofit/>
          </a:bodyPr>
          <a:lstStyle>
            <a:lvl1pPr algn="l" defTabSz="685800" rtl="0" eaLnBrk="1" latinLnBrk="0" hangingPunct="1">
              <a:lnSpc>
                <a:spcPct val="90000"/>
              </a:lnSpc>
              <a:spcBef>
                <a:spcPct val="0"/>
              </a:spcBef>
              <a:buNone/>
              <a:defRPr sz="2600" b="1" kern="1200" baseline="0">
                <a:solidFill>
                  <a:schemeClr val="accent1"/>
                </a:solidFill>
                <a:latin typeface="+mj-lt"/>
                <a:ea typeface="+mj-ea"/>
                <a:cs typeface="+mj-cs"/>
              </a:defRPr>
            </a:lvl1pPr>
          </a:lstStyle>
          <a:p>
            <a:r>
              <a:rPr lang="da-DK" sz="3200" dirty="0">
                <a:solidFill>
                  <a:schemeClr val="tx1"/>
                </a:solidFill>
                <a:latin typeface="Arial" panose="020B0604020202020204" pitchFamily="34" charset="0"/>
                <a:cs typeface="Arial" panose="020B0604020202020204" pitchFamily="34" charset="0"/>
              </a:rPr>
              <a:t>Brugerguide </a:t>
            </a:r>
            <a:r>
              <a:rPr lang="da-DK" sz="3200" b="0" dirty="0">
                <a:solidFill>
                  <a:schemeClr val="tx1"/>
                </a:solidFill>
                <a:latin typeface="Arial" panose="020B0604020202020204" pitchFamily="34" charset="0"/>
                <a:cs typeface="Arial" panose="020B0604020202020204" pitchFamily="34" charset="0"/>
              </a:rPr>
              <a:t>-</a:t>
            </a:r>
            <a:r>
              <a:rPr lang="da-DK" sz="3200" dirty="0">
                <a:solidFill>
                  <a:schemeClr val="tx1"/>
                </a:solidFill>
                <a:latin typeface="Arial" panose="020B0604020202020204" pitchFamily="34" charset="0"/>
                <a:cs typeface="Arial" panose="020B0604020202020204" pitchFamily="34" charset="0"/>
              </a:rPr>
              <a:t> </a:t>
            </a:r>
            <a:r>
              <a:rPr lang="da-DK" sz="3200" b="0" dirty="0">
                <a:solidFill>
                  <a:schemeClr val="tx1"/>
                </a:solidFill>
                <a:latin typeface="Arial" panose="020B0604020202020204" pitchFamily="34" charset="0"/>
                <a:cs typeface="Arial" panose="020B0604020202020204" pitchFamily="34" charset="0"/>
              </a:rPr>
              <a:t>Slet før præsentationen anvendes</a:t>
            </a:r>
          </a:p>
        </p:txBody>
      </p:sp>
      <p:sp>
        <p:nvSpPr>
          <p:cNvPr id="14" name="AutoShape 4"/>
          <p:cNvSpPr>
            <a:spLocks/>
          </p:cNvSpPr>
          <p:nvPr userDrawn="1"/>
        </p:nvSpPr>
        <p:spPr bwMode="gray">
          <a:xfrm>
            <a:off x="9587168" y="3572293"/>
            <a:ext cx="2463605" cy="1272143"/>
          </a:xfrm>
          <a:prstGeom prst="rect">
            <a:avLst/>
          </a:prstGeom>
          <a:noFill/>
          <a:ln w="12700" algn="ctr">
            <a:noFill/>
            <a:miter lim="800000"/>
            <a:headEnd/>
            <a:tailEnd/>
          </a:ln>
          <a:effectLst/>
        </p:spPr>
        <p:txBody>
          <a:bodyPr wrap="square" lIns="0" tIns="0" rIns="0" bIns="0">
            <a:spAutoFit/>
          </a:bodyPr>
          <a:lstStyle/>
          <a:p>
            <a:pPr fontAlgn="auto">
              <a:spcBef>
                <a:spcPts val="0"/>
              </a:spcBef>
              <a:spcAft>
                <a:spcPts val="600"/>
              </a:spcAft>
              <a:buFont typeface="+mj-lt"/>
              <a:buNone/>
              <a:defRPr/>
            </a:pPr>
            <a:r>
              <a:rPr lang="da-DK" sz="1000" b="1" noProof="1">
                <a:solidFill>
                  <a:schemeClr val="tx1"/>
                </a:solidFill>
                <a:latin typeface="Arial" panose="020B0604020202020204" pitchFamily="34" charset="0"/>
                <a:cs typeface="Arial" panose="020B0604020202020204" pitchFamily="34" charset="0"/>
              </a:rPr>
              <a:t>Hjælpelinjer</a:t>
            </a:r>
          </a:p>
          <a:p>
            <a:pPr eaLnBrk="1" fontAlgn="auto" hangingPunct="1">
              <a:spcBef>
                <a:spcPts val="0"/>
              </a:spcBef>
              <a:spcAft>
                <a:spcPts val="240"/>
              </a:spcAft>
              <a:buFont typeface="+mj-lt"/>
              <a:buNone/>
              <a:defRPr/>
            </a:pPr>
            <a:r>
              <a:rPr lang="da-DK" sz="900" noProof="1">
                <a:solidFill>
                  <a:schemeClr val="tx1"/>
                </a:solidFill>
                <a:latin typeface="Arial" panose="020B0604020202020204" pitchFamily="34" charset="0"/>
                <a:cs typeface="Arial" panose="020B0604020202020204" pitchFamily="34" charset="0"/>
              </a:rPr>
              <a:t>For at se hjælpelinjer</a:t>
            </a:r>
          </a:p>
          <a:p>
            <a:pPr eaLnBrk="1" fontAlgn="auto" hangingPunct="1">
              <a:spcBef>
                <a:spcPts val="0"/>
              </a:spcBef>
              <a:spcAft>
                <a:spcPts val="240"/>
              </a:spcAft>
              <a:buFont typeface="+mj-lt"/>
              <a:buNone/>
              <a:defRPr/>
            </a:pPr>
            <a:r>
              <a:rPr lang="da-DK" sz="900" b="1" noProof="1">
                <a:solidFill>
                  <a:schemeClr val="tx1"/>
                </a:solidFill>
                <a:latin typeface="Arial" panose="020B0604020202020204" pitchFamily="34" charset="0"/>
                <a:cs typeface="Arial" panose="020B0604020202020204" pitchFamily="34" charset="0"/>
              </a:rPr>
              <a:t>1.</a:t>
            </a:r>
            <a:r>
              <a:rPr lang="da-DK" sz="900" noProof="1">
                <a:solidFill>
                  <a:schemeClr val="tx1"/>
                </a:solidFill>
                <a:latin typeface="Arial" panose="020B0604020202020204" pitchFamily="34" charset="0"/>
                <a:cs typeface="Arial" panose="020B0604020202020204" pitchFamily="34" charset="0"/>
              </a:rPr>
              <a:t> Klik på fanen </a:t>
            </a:r>
            <a:r>
              <a:rPr lang="da-DK" sz="900" b="1" noProof="1">
                <a:solidFill>
                  <a:schemeClr val="tx1"/>
                </a:solidFill>
                <a:latin typeface="Arial" panose="020B0604020202020204" pitchFamily="34" charset="0"/>
                <a:cs typeface="Arial" panose="020B0604020202020204" pitchFamily="34" charset="0"/>
              </a:rPr>
              <a:t>Vis </a:t>
            </a:r>
            <a:r>
              <a:rPr lang="da-DK" sz="900" b="0" noProof="1">
                <a:solidFill>
                  <a:schemeClr val="tx1"/>
                </a:solidFill>
                <a:latin typeface="Arial" panose="020B0604020202020204" pitchFamily="34" charset="0"/>
                <a:cs typeface="Arial" panose="020B0604020202020204" pitchFamily="34" charset="0"/>
              </a:rPr>
              <a:t>og</a:t>
            </a:r>
            <a:r>
              <a:rPr lang="da-DK" sz="900" b="1" noProof="1">
                <a:solidFill>
                  <a:schemeClr val="tx1"/>
                </a:solidFill>
                <a:latin typeface="Arial" panose="020B0604020202020204" pitchFamily="34" charset="0"/>
                <a:cs typeface="Arial" panose="020B0604020202020204" pitchFamily="34" charset="0"/>
              </a:rPr>
              <a:t> </a:t>
            </a:r>
            <a:r>
              <a:rPr lang="da-DK" sz="900" b="0" noProof="1">
                <a:solidFill>
                  <a:schemeClr val="tx1"/>
                </a:solidFill>
                <a:latin typeface="Arial" panose="020B0604020202020204" pitchFamily="34" charset="0"/>
                <a:cs typeface="Arial" panose="020B0604020202020204" pitchFamily="34" charset="0"/>
              </a:rPr>
              <a:t>sæt hak ved</a:t>
            </a:r>
            <a:r>
              <a:rPr lang="da-DK" sz="900" b="0" baseline="0" noProof="1">
                <a:solidFill>
                  <a:schemeClr val="tx1"/>
                </a:solidFill>
                <a:latin typeface="Arial" panose="020B0604020202020204" pitchFamily="34" charset="0"/>
                <a:cs typeface="Arial" panose="020B0604020202020204" pitchFamily="34" charset="0"/>
              </a:rPr>
              <a:t> </a:t>
            </a:r>
            <a:r>
              <a:rPr lang="da-DK" sz="900" b="1" noProof="1">
                <a:solidFill>
                  <a:schemeClr val="tx1"/>
                </a:solidFill>
                <a:latin typeface="Arial" panose="020B0604020202020204" pitchFamily="34" charset="0"/>
                <a:cs typeface="Arial" panose="020B0604020202020204" pitchFamily="34" charset="0"/>
              </a:rPr>
              <a:t>Hjælpelinjer</a:t>
            </a:r>
          </a:p>
          <a:p>
            <a:pPr eaLnBrk="1" hangingPunct="1">
              <a:spcBef>
                <a:spcPts val="0"/>
              </a:spcBef>
              <a:spcAft>
                <a:spcPts val="240"/>
              </a:spcAft>
              <a:buFont typeface="+mj-lt"/>
              <a:buNone/>
              <a:defRPr/>
            </a:pPr>
            <a:endParaRPr lang="da-DK" sz="900" b="1" noProof="1">
              <a:solidFill>
                <a:schemeClr val="tx1"/>
              </a:solidFill>
              <a:latin typeface="Arial" panose="020B0604020202020204" pitchFamily="34" charset="0"/>
              <a:cs typeface="Arial" panose="020B0604020202020204" pitchFamily="34" charset="0"/>
            </a:endParaRPr>
          </a:p>
          <a:p>
            <a:pPr eaLnBrk="1" hangingPunct="1">
              <a:spcBef>
                <a:spcPts val="0"/>
              </a:spcBef>
              <a:spcAft>
                <a:spcPts val="240"/>
              </a:spcAft>
              <a:buFont typeface="+mj-lt"/>
              <a:buNone/>
              <a:defRPr/>
            </a:pPr>
            <a:r>
              <a:rPr lang="da-DK" sz="900" b="1" noProof="1">
                <a:solidFill>
                  <a:schemeClr val="tx1"/>
                </a:solidFill>
                <a:latin typeface="Arial" panose="020B0604020202020204" pitchFamily="34" charset="0"/>
                <a:cs typeface="Arial" panose="020B0604020202020204" pitchFamily="34" charset="0"/>
              </a:rPr>
              <a:t>Tips</a:t>
            </a:r>
            <a:r>
              <a:rPr lang="da-DK" sz="900" noProof="1">
                <a:solidFill>
                  <a:schemeClr val="tx1"/>
                </a:solidFill>
                <a:latin typeface="Arial" panose="020B0604020202020204" pitchFamily="34" charset="0"/>
                <a:cs typeface="Arial" panose="020B0604020202020204" pitchFamily="34" charset="0"/>
              </a:rPr>
              <a:t>: </a:t>
            </a:r>
            <a:r>
              <a:rPr lang="da-DK" sz="900" b="1" noProof="1">
                <a:solidFill>
                  <a:schemeClr val="tx1"/>
                </a:solidFill>
                <a:latin typeface="Arial" panose="020B0604020202020204" pitchFamily="34" charset="0"/>
                <a:cs typeface="Arial" panose="020B0604020202020204" pitchFamily="34" charset="0"/>
              </a:rPr>
              <a:t>Alt + F9 </a:t>
            </a:r>
            <a:r>
              <a:rPr lang="da-DK" sz="900" noProof="1">
                <a:solidFill>
                  <a:schemeClr val="tx1"/>
                </a:solidFill>
                <a:latin typeface="Arial" panose="020B0604020202020204" pitchFamily="34" charset="0"/>
                <a:cs typeface="Arial" panose="020B0604020202020204" pitchFamily="34" charset="0"/>
              </a:rPr>
              <a:t>for hurtig visning af </a:t>
            </a:r>
            <a:br>
              <a:rPr lang="da-DK" sz="900" noProof="1">
                <a:solidFill>
                  <a:schemeClr val="tx1"/>
                </a:solidFill>
                <a:latin typeface="Arial" panose="020B0604020202020204" pitchFamily="34" charset="0"/>
                <a:cs typeface="Arial" panose="020B0604020202020204" pitchFamily="34" charset="0"/>
              </a:rPr>
            </a:br>
            <a:r>
              <a:rPr lang="da-DK" sz="900" noProof="1">
                <a:solidFill>
                  <a:schemeClr val="tx1"/>
                </a:solidFill>
                <a:latin typeface="Arial" panose="020B0604020202020204" pitchFamily="34" charset="0"/>
                <a:cs typeface="Arial" panose="020B0604020202020204" pitchFamily="34" charset="0"/>
              </a:rPr>
              <a:t>hjælpelinjer</a:t>
            </a:r>
          </a:p>
          <a:p>
            <a:pPr eaLnBrk="1" hangingPunct="1">
              <a:spcBef>
                <a:spcPts val="0"/>
              </a:spcBef>
              <a:spcAft>
                <a:spcPts val="240"/>
              </a:spcAft>
              <a:buFont typeface="+mj-lt"/>
              <a:buNone/>
              <a:defRPr/>
            </a:pPr>
            <a:endParaRPr lang="da-DK" sz="700" noProof="1">
              <a:solidFill>
                <a:schemeClr val="tx1"/>
              </a:solidFill>
              <a:latin typeface="Arial" panose="020B0604020202020204" pitchFamily="34" charset="0"/>
              <a:cs typeface="Arial" panose="020B0604020202020204" pitchFamily="34" charset="0"/>
            </a:endParaRPr>
          </a:p>
        </p:txBody>
      </p:sp>
      <p:sp>
        <p:nvSpPr>
          <p:cNvPr id="15" name="Text Box 48"/>
          <p:cNvSpPr txBox="1">
            <a:spLocks noChangeArrowheads="1"/>
          </p:cNvSpPr>
          <p:nvPr userDrawn="1"/>
        </p:nvSpPr>
        <p:spPr bwMode="auto">
          <a:xfrm>
            <a:off x="9587169" y="1840105"/>
            <a:ext cx="2463605" cy="16158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144000" bIns="0" anchor="t" anchorCtr="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Aft>
                <a:spcPts val="600"/>
              </a:spcAft>
              <a:defRPr/>
            </a:pPr>
            <a:r>
              <a:rPr lang="da-DK" sz="1000" b="1" noProof="1">
                <a:solidFill>
                  <a:schemeClr val="tx1"/>
                </a:solidFill>
                <a:latin typeface="Arial" panose="020B0604020202020204" pitchFamily="34" charset="0"/>
                <a:cs typeface="Arial" panose="020B0604020202020204" pitchFamily="34" charset="0"/>
              </a:rPr>
              <a:t>For at justere sidenummerering, </a:t>
            </a:r>
            <a:br>
              <a:rPr lang="da-DK" sz="1000" b="1" noProof="1">
                <a:solidFill>
                  <a:schemeClr val="tx1"/>
                </a:solidFill>
                <a:latin typeface="Arial" panose="020B0604020202020204" pitchFamily="34" charset="0"/>
                <a:cs typeface="Arial" panose="020B0604020202020204" pitchFamily="34" charset="0"/>
              </a:rPr>
            </a:br>
            <a:r>
              <a:rPr lang="da-DK" sz="1000" b="1" noProof="1">
                <a:solidFill>
                  <a:schemeClr val="tx1"/>
                </a:solidFill>
                <a:latin typeface="Arial" panose="020B0604020202020204" pitchFamily="34" charset="0"/>
                <a:cs typeface="Arial" panose="020B0604020202020204" pitchFamily="34" charset="0"/>
              </a:rPr>
              <a:t>dato og sidefod</a:t>
            </a:r>
          </a:p>
          <a:p>
            <a:pPr eaLnBrk="1" hangingPunct="1">
              <a:spcAft>
                <a:spcPts val="600"/>
              </a:spcAft>
              <a:defRPr/>
            </a:pPr>
            <a:r>
              <a:rPr lang="da-DK" altLang="da-DK" sz="900" b="1" noProof="1">
                <a:solidFill>
                  <a:schemeClr val="tx1"/>
                </a:solidFill>
                <a:latin typeface="Arial" panose="020B0604020202020204" pitchFamily="34" charset="0"/>
                <a:cs typeface="Arial" panose="020B0604020202020204" pitchFamily="34" charset="0"/>
              </a:rPr>
              <a:t>1. </a:t>
            </a:r>
            <a:r>
              <a:rPr lang="da-DK" altLang="da-DK" sz="900" noProof="1">
                <a:solidFill>
                  <a:schemeClr val="tx1"/>
                </a:solidFill>
                <a:latin typeface="Arial" panose="020B0604020202020204" pitchFamily="34" charset="0"/>
                <a:cs typeface="Arial" panose="020B0604020202020204" pitchFamily="34" charset="0"/>
              </a:rPr>
              <a:t>Klik på fanen </a:t>
            </a:r>
            <a:r>
              <a:rPr lang="da-DK" altLang="da-DK" sz="900" b="1" noProof="1">
                <a:solidFill>
                  <a:schemeClr val="tx1"/>
                </a:solidFill>
                <a:latin typeface="Arial" panose="020B0604020202020204" pitchFamily="34" charset="0"/>
                <a:cs typeface="Arial" panose="020B0604020202020204" pitchFamily="34" charset="0"/>
              </a:rPr>
              <a:t>Indsæt</a:t>
            </a:r>
            <a:r>
              <a:rPr lang="da-DK" altLang="da-DK" sz="900" strike="noStrike" noProof="1">
                <a:solidFill>
                  <a:schemeClr val="tx1"/>
                </a:solidFill>
                <a:latin typeface="Arial" panose="020B0604020202020204" pitchFamily="34" charset="0"/>
                <a:cs typeface="Arial" panose="020B0604020202020204" pitchFamily="34" charset="0"/>
              </a:rPr>
              <a:t> </a:t>
            </a:r>
            <a:endParaRPr lang="da-DK" altLang="da-DK" sz="900" strike="sngStrike" noProof="1">
              <a:solidFill>
                <a:schemeClr val="tx1"/>
              </a:solidFill>
              <a:latin typeface="Arial" panose="020B0604020202020204" pitchFamily="34" charset="0"/>
              <a:cs typeface="Arial" panose="020B0604020202020204" pitchFamily="34" charset="0"/>
            </a:endParaRPr>
          </a:p>
          <a:p>
            <a:pPr eaLnBrk="1" hangingPunct="1">
              <a:spcAft>
                <a:spcPts val="240"/>
              </a:spcAft>
              <a:defRPr/>
            </a:pPr>
            <a:r>
              <a:rPr lang="da-DK" altLang="da-DK" sz="900" b="1" noProof="1">
                <a:solidFill>
                  <a:schemeClr val="tx1"/>
                </a:solidFill>
                <a:latin typeface="Arial" panose="020B0604020202020204" pitchFamily="34" charset="0"/>
                <a:cs typeface="Arial" panose="020B0604020202020204" pitchFamily="34" charset="0"/>
              </a:rPr>
              <a:t>2. </a:t>
            </a:r>
            <a:r>
              <a:rPr lang="da-DK" altLang="da-DK" sz="900" noProof="1">
                <a:solidFill>
                  <a:schemeClr val="tx1"/>
                </a:solidFill>
                <a:latin typeface="Arial" panose="020B0604020202020204" pitchFamily="34" charset="0"/>
                <a:cs typeface="Arial" panose="020B0604020202020204" pitchFamily="34" charset="0"/>
              </a:rPr>
              <a:t>Klik </a:t>
            </a:r>
            <a:r>
              <a:rPr lang="da-DK" altLang="da-DK" sz="900" b="1" noProof="1">
                <a:solidFill>
                  <a:schemeClr val="tx1"/>
                </a:solidFill>
                <a:latin typeface="Arial" panose="020B0604020202020204" pitchFamily="34" charset="0"/>
                <a:cs typeface="Arial" panose="020B0604020202020204" pitchFamily="34" charset="0"/>
              </a:rPr>
              <a:t>Sidehoved og Sidefod</a:t>
            </a:r>
            <a:br>
              <a:rPr lang="da-DK" altLang="da-DK" sz="900" b="1" noProof="1">
                <a:solidFill>
                  <a:schemeClr val="tx1"/>
                </a:solidFill>
                <a:latin typeface="Arial" panose="020B0604020202020204" pitchFamily="34" charset="0"/>
                <a:cs typeface="Arial" panose="020B0604020202020204" pitchFamily="34" charset="0"/>
              </a:rPr>
            </a:br>
            <a:r>
              <a:rPr lang="da-DK" altLang="da-DK" sz="900" b="0" noProof="1">
                <a:solidFill>
                  <a:schemeClr val="tx1"/>
                </a:solidFill>
                <a:latin typeface="Arial" panose="020B0604020202020204" pitchFamily="34" charset="0"/>
                <a:cs typeface="Arial" panose="020B0604020202020204" pitchFamily="34" charset="0"/>
              </a:rPr>
              <a:t>(indtast evt. tekst i sidefod)</a:t>
            </a:r>
          </a:p>
          <a:p>
            <a:pPr eaLnBrk="1" hangingPunct="1">
              <a:spcAft>
                <a:spcPts val="240"/>
              </a:spcAft>
              <a:defRPr/>
            </a:pPr>
            <a:endParaRPr lang="da-DK" sz="900" b="1" noProof="1">
              <a:solidFill>
                <a:schemeClr val="tx1"/>
              </a:solidFill>
              <a:latin typeface="Arial" panose="020B0604020202020204" pitchFamily="34" charset="0"/>
              <a:cs typeface="Arial" panose="020B0604020202020204" pitchFamily="34" charset="0"/>
            </a:endParaRPr>
          </a:p>
          <a:p>
            <a:pPr eaLnBrk="1" hangingPunct="1">
              <a:spcAft>
                <a:spcPts val="240"/>
              </a:spcAft>
              <a:defRPr/>
            </a:pPr>
            <a:r>
              <a:rPr lang="da-DK" sz="900" noProof="1">
                <a:solidFill>
                  <a:schemeClr val="tx1"/>
                </a:solidFill>
                <a:latin typeface="Arial" panose="020B0604020202020204" pitchFamily="34" charset="0"/>
                <a:cs typeface="Arial" panose="020B0604020202020204" pitchFamily="34" charset="0"/>
              </a:rPr>
              <a:t>Vælg </a:t>
            </a:r>
            <a:r>
              <a:rPr lang="da-DK" sz="900" b="1" noProof="1">
                <a:solidFill>
                  <a:schemeClr val="tx1"/>
                </a:solidFill>
                <a:latin typeface="Arial" panose="020B0604020202020204" pitchFamily="34" charset="0"/>
                <a:cs typeface="Arial" panose="020B0604020202020204" pitchFamily="34" charset="0"/>
              </a:rPr>
              <a:t>Anvend på alle </a:t>
            </a:r>
            <a:r>
              <a:rPr lang="da-DK" sz="900" noProof="1">
                <a:solidFill>
                  <a:schemeClr val="tx1"/>
                </a:solidFill>
                <a:latin typeface="Arial" panose="020B0604020202020204" pitchFamily="34" charset="0"/>
                <a:cs typeface="Arial" panose="020B0604020202020204" pitchFamily="34" charset="0"/>
              </a:rPr>
              <a:t>eller </a:t>
            </a:r>
            <a:r>
              <a:rPr lang="da-DK" sz="900" b="1" noProof="1">
                <a:solidFill>
                  <a:schemeClr val="tx1"/>
                </a:solidFill>
                <a:latin typeface="Arial" panose="020B0604020202020204" pitchFamily="34" charset="0"/>
                <a:cs typeface="Arial" panose="020B0604020202020204" pitchFamily="34" charset="0"/>
              </a:rPr>
              <a:t>Anvend</a:t>
            </a:r>
            <a:r>
              <a:rPr lang="da-DK" sz="900" noProof="1">
                <a:solidFill>
                  <a:schemeClr val="tx1"/>
                </a:solidFill>
                <a:latin typeface="Arial" panose="020B0604020202020204" pitchFamily="34" charset="0"/>
                <a:cs typeface="Arial" panose="020B0604020202020204" pitchFamily="34" charset="0"/>
              </a:rPr>
              <a:t> hvis </a:t>
            </a:r>
            <a:br>
              <a:rPr lang="da-DK" sz="900" noProof="1">
                <a:solidFill>
                  <a:schemeClr val="tx1"/>
                </a:solidFill>
                <a:latin typeface="Arial" panose="020B0604020202020204" pitchFamily="34" charset="0"/>
                <a:cs typeface="Arial" panose="020B0604020202020204" pitchFamily="34" charset="0"/>
              </a:rPr>
            </a:br>
            <a:r>
              <a:rPr lang="da-DK" sz="900" noProof="1">
                <a:solidFill>
                  <a:schemeClr val="tx1"/>
                </a:solidFill>
                <a:latin typeface="Arial" panose="020B0604020202020204" pitchFamily="34" charset="0"/>
                <a:cs typeface="Arial" panose="020B0604020202020204" pitchFamily="34" charset="0"/>
              </a:rPr>
              <a:t>det</a:t>
            </a:r>
            <a:br>
              <a:rPr lang="da-DK" sz="900" noProof="1">
                <a:solidFill>
                  <a:schemeClr val="tx1"/>
                </a:solidFill>
                <a:latin typeface="Arial" panose="020B0604020202020204" pitchFamily="34" charset="0"/>
                <a:cs typeface="Arial" panose="020B0604020202020204" pitchFamily="34" charset="0"/>
              </a:rPr>
            </a:br>
            <a:r>
              <a:rPr lang="da-DK" sz="900" noProof="1">
                <a:solidFill>
                  <a:schemeClr val="tx1"/>
                </a:solidFill>
                <a:latin typeface="Arial" panose="020B0604020202020204" pitchFamily="34" charset="0"/>
                <a:cs typeface="Arial" panose="020B0604020202020204" pitchFamily="34" charset="0"/>
              </a:rPr>
              <a:t>kun skal være på et enkelt slide</a:t>
            </a:r>
          </a:p>
          <a:p>
            <a:pPr eaLnBrk="1" hangingPunct="1">
              <a:spcAft>
                <a:spcPts val="240"/>
              </a:spcAft>
              <a:defRPr/>
            </a:pPr>
            <a:endParaRPr lang="da-DK" sz="700" noProof="1">
              <a:solidFill>
                <a:schemeClr val="tx1"/>
              </a:solidFill>
              <a:latin typeface="Arial" panose="020B0604020202020204" pitchFamily="34" charset="0"/>
              <a:cs typeface="Arial" panose="020B0604020202020204" pitchFamily="34" charset="0"/>
            </a:endParaRPr>
          </a:p>
        </p:txBody>
      </p:sp>
      <p:sp>
        <p:nvSpPr>
          <p:cNvPr id="18" name="AutoShape 4"/>
          <p:cNvSpPr>
            <a:spLocks/>
          </p:cNvSpPr>
          <p:nvPr userDrawn="1"/>
        </p:nvSpPr>
        <p:spPr bwMode="gray">
          <a:xfrm>
            <a:off x="6914934" y="1840105"/>
            <a:ext cx="2333140" cy="507831"/>
          </a:xfrm>
          <a:prstGeom prst="rect">
            <a:avLst/>
          </a:prstGeom>
          <a:noFill/>
          <a:ln w="12700" algn="ctr">
            <a:noFill/>
            <a:miter lim="800000"/>
            <a:headEnd/>
            <a:tailEnd/>
          </a:ln>
          <a:effectLst/>
        </p:spPr>
        <p:txBody>
          <a:bodyPr wrap="square" lIns="0" tIns="0" rIns="0" bIns="0">
            <a:spAutoFit/>
          </a:bodyPr>
          <a:lstStyle/>
          <a:p>
            <a:pPr fontAlgn="auto">
              <a:spcBef>
                <a:spcPts val="0"/>
              </a:spcBef>
              <a:spcAft>
                <a:spcPts val="600"/>
              </a:spcAft>
              <a:buFont typeface="+mj-lt"/>
              <a:buNone/>
              <a:defRPr/>
            </a:pPr>
            <a:r>
              <a:rPr lang="da-DK" sz="1000" b="1" noProof="1">
                <a:solidFill>
                  <a:schemeClr val="tx1"/>
                </a:solidFill>
                <a:latin typeface="Arial" panose="020B0604020202020204" pitchFamily="34" charset="0"/>
                <a:cs typeface="Arial" panose="020B0604020202020204" pitchFamily="34" charset="0"/>
              </a:rPr>
              <a:t>Indsæt billede</a:t>
            </a:r>
          </a:p>
          <a:p>
            <a:pPr eaLnBrk="1" fontAlgn="auto" hangingPunct="1">
              <a:spcBef>
                <a:spcPts val="0"/>
              </a:spcBef>
              <a:spcAft>
                <a:spcPts val="240"/>
              </a:spcAft>
              <a:buFont typeface="+mj-lt"/>
              <a:buNone/>
              <a:defRPr/>
            </a:pPr>
            <a:r>
              <a:rPr lang="da-DK" sz="900" noProof="1">
                <a:solidFill>
                  <a:schemeClr val="tx1"/>
                </a:solidFill>
                <a:latin typeface="Arial" panose="020B0604020202020204" pitchFamily="34" charset="0"/>
                <a:cs typeface="Arial" panose="020B0604020202020204" pitchFamily="34" charset="0"/>
              </a:rPr>
              <a:t>På slides med billedpladsholder, </a:t>
            </a:r>
            <a:br>
              <a:rPr lang="da-DK" sz="900" noProof="1">
                <a:solidFill>
                  <a:schemeClr val="tx1"/>
                </a:solidFill>
                <a:latin typeface="Arial" panose="020B0604020202020204" pitchFamily="34" charset="0"/>
                <a:cs typeface="Arial" panose="020B0604020202020204" pitchFamily="34" charset="0"/>
              </a:rPr>
            </a:br>
            <a:r>
              <a:rPr lang="da-DK" sz="900" noProof="1">
                <a:solidFill>
                  <a:schemeClr val="tx1"/>
                </a:solidFill>
                <a:latin typeface="Arial" panose="020B0604020202020204" pitchFamily="34" charset="0"/>
                <a:cs typeface="Arial" panose="020B0604020202020204" pitchFamily="34" charset="0"/>
              </a:rPr>
              <a:t>klik på ikonet og vælg </a:t>
            </a:r>
            <a:r>
              <a:rPr lang="da-DK" sz="900" b="1" noProof="1">
                <a:solidFill>
                  <a:schemeClr val="tx1"/>
                </a:solidFill>
                <a:latin typeface="Arial" panose="020B0604020202020204" pitchFamily="34" charset="0"/>
                <a:cs typeface="Arial" panose="020B0604020202020204" pitchFamily="34" charset="0"/>
              </a:rPr>
              <a:t>Indsæt</a:t>
            </a:r>
          </a:p>
        </p:txBody>
      </p:sp>
      <p:sp>
        <p:nvSpPr>
          <p:cNvPr id="22" name="TextBox 12"/>
          <p:cNvSpPr txBox="1">
            <a:spLocks noChangeArrowheads="1"/>
          </p:cNvSpPr>
          <p:nvPr userDrawn="1"/>
        </p:nvSpPr>
        <p:spPr bwMode="auto">
          <a:xfrm>
            <a:off x="6914934" y="2736739"/>
            <a:ext cx="2333140" cy="17081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eaLnBrk="0" hangingPunct="0">
              <a:spcBef>
                <a:spcPct val="20000"/>
              </a:spcBef>
              <a:buChar char="•"/>
              <a:defRPr sz="32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l" eaLnBrk="1" hangingPunct="1">
              <a:spcBef>
                <a:spcPts val="0"/>
              </a:spcBef>
              <a:spcAft>
                <a:spcPts val="600"/>
              </a:spcAft>
              <a:buFontTx/>
              <a:buNone/>
              <a:defRPr/>
            </a:pPr>
            <a:r>
              <a:rPr lang="da-DK" sz="1000" b="1" noProof="1">
                <a:solidFill>
                  <a:schemeClr val="tx1"/>
                </a:solidFill>
                <a:latin typeface="Arial" panose="020B0604020202020204" pitchFamily="34" charset="0"/>
                <a:cs typeface="Arial" panose="020B0604020202020204" pitchFamily="34" charset="0"/>
              </a:rPr>
              <a:t>Beskær billede</a:t>
            </a:r>
          </a:p>
          <a:p>
            <a:pPr algn="l" eaLnBrk="1" hangingPunct="1">
              <a:spcBef>
                <a:spcPts val="0"/>
              </a:spcBef>
              <a:spcAft>
                <a:spcPts val="600"/>
              </a:spcAft>
              <a:buFontTx/>
              <a:buNone/>
              <a:defRPr/>
            </a:pPr>
            <a:r>
              <a:rPr lang="da-DK" sz="900" b="1" noProof="1">
                <a:solidFill>
                  <a:schemeClr val="tx1"/>
                </a:solidFill>
                <a:latin typeface="Arial" panose="020B0604020202020204" pitchFamily="34" charset="0"/>
                <a:cs typeface="Arial" panose="020B0604020202020204" pitchFamily="34" charset="0"/>
              </a:rPr>
              <a:t>1. </a:t>
            </a:r>
            <a:r>
              <a:rPr lang="da-DK" sz="900" b="0" noProof="1">
                <a:solidFill>
                  <a:schemeClr val="tx1"/>
                </a:solidFill>
                <a:latin typeface="Arial" panose="020B0604020202020204" pitchFamily="34" charset="0"/>
                <a:cs typeface="Arial" panose="020B0604020202020204" pitchFamily="34" charset="0"/>
              </a:rPr>
              <a:t>Klik </a:t>
            </a:r>
            <a:r>
              <a:rPr lang="da-DK" sz="900" b="1" noProof="1">
                <a:solidFill>
                  <a:schemeClr val="tx1"/>
                </a:solidFill>
                <a:latin typeface="Arial" panose="020B0604020202020204" pitchFamily="34" charset="0"/>
                <a:cs typeface="Arial" panose="020B0604020202020204" pitchFamily="34" charset="0"/>
              </a:rPr>
              <a:t>Beskær</a:t>
            </a:r>
            <a:r>
              <a:rPr lang="da-DK" sz="900" b="0" noProof="1">
                <a:solidFill>
                  <a:schemeClr val="tx1"/>
                </a:solidFill>
                <a:latin typeface="Arial" panose="020B0604020202020204" pitchFamily="34" charset="0"/>
                <a:cs typeface="Arial" panose="020B0604020202020204" pitchFamily="34" charset="0"/>
              </a:rPr>
              <a:t> for at ændre</a:t>
            </a:r>
            <a:r>
              <a:rPr lang="da-DK" sz="900" b="0" baseline="0" noProof="1">
                <a:solidFill>
                  <a:schemeClr val="tx1"/>
                </a:solidFill>
                <a:latin typeface="Arial" panose="020B0604020202020204" pitchFamily="34" charset="0"/>
                <a:cs typeface="Arial" panose="020B0604020202020204" pitchFamily="34" charset="0"/>
              </a:rPr>
              <a:t> </a:t>
            </a:r>
            <a:r>
              <a:rPr lang="da-DK" sz="900" b="0" noProof="1">
                <a:solidFill>
                  <a:schemeClr val="tx1"/>
                </a:solidFill>
                <a:latin typeface="Arial" panose="020B0604020202020204" pitchFamily="34" charset="0"/>
                <a:cs typeface="Arial" panose="020B0604020202020204" pitchFamily="34" charset="0"/>
              </a:rPr>
              <a:t>billedets fokus/størrelse</a:t>
            </a:r>
            <a:endParaRPr lang="da-DK" altLang="da-DK" sz="900" b="0" noProof="1">
              <a:solidFill>
                <a:schemeClr val="tx1"/>
              </a:solidFill>
              <a:latin typeface="Arial" panose="020B0604020202020204" pitchFamily="34" charset="0"/>
              <a:cs typeface="Arial" panose="020B0604020202020204" pitchFamily="34" charset="0"/>
            </a:endParaRPr>
          </a:p>
          <a:p>
            <a:pPr algn="l" eaLnBrk="1" hangingPunct="1">
              <a:spcBef>
                <a:spcPct val="0"/>
              </a:spcBef>
              <a:spcAft>
                <a:spcPts val="600"/>
              </a:spcAft>
              <a:buFontTx/>
              <a:buNone/>
              <a:defRPr/>
            </a:pPr>
            <a:r>
              <a:rPr lang="da-DK" altLang="da-DK" sz="900" b="1" noProof="1">
                <a:solidFill>
                  <a:schemeClr val="tx1"/>
                </a:solidFill>
                <a:latin typeface="Arial" panose="020B0604020202020204" pitchFamily="34" charset="0"/>
                <a:cs typeface="Arial" panose="020B0604020202020204" pitchFamily="34" charset="0"/>
              </a:rPr>
              <a:t>2. </a:t>
            </a:r>
            <a:r>
              <a:rPr lang="da-DK" altLang="da-DK" sz="900" b="0" noProof="1">
                <a:solidFill>
                  <a:schemeClr val="tx1"/>
                </a:solidFill>
                <a:latin typeface="Arial" panose="020B0604020202020204" pitchFamily="34" charset="0"/>
                <a:cs typeface="Arial" panose="020B0604020202020204" pitchFamily="34" charset="0"/>
              </a:rPr>
              <a:t>Ønsker du at skalere billedet, så </a:t>
            </a:r>
            <a:br>
              <a:rPr lang="da-DK" altLang="da-DK" sz="900" b="0" noProof="1">
                <a:solidFill>
                  <a:schemeClr val="tx1"/>
                </a:solidFill>
                <a:latin typeface="Arial" panose="020B0604020202020204" pitchFamily="34" charset="0"/>
                <a:cs typeface="Arial" panose="020B0604020202020204" pitchFamily="34" charset="0"/>
              </a:rPr>
            </a:br>
            <a:r>
              <a:rPr lang="da-DK" altLang="da-DK" sz="900" b="0" noProof="1">
                <a:solidFill>
                  <a:schemeClr val="tx1"/>
                </a:solidFill>
                <a:latin typeface="Arial" panose="020B0604020202020204" pitchFamily="34" charset="0"/>
                <a:cs typeface="Arial" panose="020B0604020202020204" pitchFamily="34" charset="0"/>
              </a:rPr>
              <a:t>hold </a:t>
            </a:r>
            <a:r>
              <a:rPr lang="da-DK" altLang="da-DK" sz="900" b="1" noProof="1">
                <a:solidFill>
                  <a:schemeClr val="tx1"/>
                </a:solidFill>
                <a:latin typeface="Arial" panose="020B0604020202020204" pitchFamily="34" charset="0"/>
                <a:cs typeface="Arial" panose="020B0604020202020204" pitchFamily="34" charset="0"/>
              </a:rPr>
              <a:t>SHIFT</a:t>
            </a:r>
            <a:r>
              <a:rPr lang="da-DK" altLang="da-DK" sz="900" b="0" noProof="1">
                <a:solidFill>
                  <a:schemeClr val="tx1"/>
                </a:solidFill>
                <a:latin typeface="Arial" panose="020B0604020202020204" pitchFamily="34" charset="0"/>
                <a:cs typeface="Arial" panose="020B0604020202020204" pitchFamily="34" charset="0"/>
              </a:rPr>
              <a:t>-knappen nede, mens </a:t>
            </a:r>
            <a:br>
              <a:rPr lang="da-DK" altLang="da-DK" sz="900" b="0" noProof="1">
                <a:solidFill>
                  <a:schemeClr val="tx1"/>
                </a:solidFill>
                <a:latin typeface="Arial" panose="020B0604020202020204" pitchFamily="34" charset="0"/>
                <a:cs typeface="Arial" panose="020B0604020202020204" pitchFamily="34" charset="0"/>
              </a:rPr>
            </a:br>
            <a:r>
              <a:rPr lang="da-DK" altLang="da-DK" sz="900" b="0" strike="noStrike" noProof="1">
                <a:solidFill>
                  <a:schemeClr val="tx1"/>
                </a:solidFill>
                <a:latin typeface="Arial" panose="020B0604020202020204" pitchFamily="34" charset="0"/>
                <a:cs typeface="Arial" panose="020B0604020202020204" pitchFamily="34" charset="0"/>
              </a:rPr>
              <a:t>du trækker</a:t>
            </a:r>
            <a:r>
              <a:rPr lang="da-DK" altLang="da-DK" sz="900" b="0" noProof="1">
                <a:solidFill>
                  <a:schemeClr val="tx1"/>
                </a:solidFill>
                <a:latin typeface="Arial" panose="020B0604020202020204" pitchFamily="34" charset="0"/>
                <a:cs typeface="Arial" panose="020B0604020202020204" pitchFamily="34" charset="0"/>
              </a:rPr>
              <a:t> i billedets hjørner</a:t>
            </a:r>
          </a:p>
          <a:p>
            <a:pPr algn="l" eaLnBrk="1" fontAlgn="auto" hangingPunct="1">
              <a:spcBef>
                <a:spcPts val="600"/>
              </a:spcBef>
              <a:spcAft>
                <a:spcPts val="600"/>
              </a:spcAft>
              <a:buFontTx/>
              <a:buNone/>
              <a:defRPr/>
            </a:pPr>
            <a:r>
              <a:rPr lang="da-DK" sz="900" b="1" noProof="1">
                <a:solidFill>
                  <a:schemeClr val="tx1"/>
                </a:solidFill>
                <a:latin typeface="Arial" panose="020B0604020202020204" pitchFamily="34" charset="0"/>
                <a:cs typeface="Arial" panose="020B0604020202020204" pitchFamily="34" charset="0"/>
              </a:rPr>
              <a:t>Tips</a:t>
            </a:r>
            <a:r>
              <a:rPr lang="da-DK" sz="900" b="0" noProof="1">
                <a:solidFill>
                  <a:schemeClr val="tx1"/>
                </a:solidFill>
                <a:latin typeface="Arial" panose="020B0604020202020204" pitchFamily="34" charset="0"/>
                <a:cs typeface="Arial" panose="020B0604020202020204" pitchFamily="34" charset="0"/>
              </a:rPr>
              <a:t>: Hvis du sletter billedet og </a:t>
            </a:r>
            <a:br>
              <a:rPr lang="da-DK" sz="900" b="0" noProof="1">
                <a:solidFill>
                  <a:schemeClr val="tx1"/>
                </a:solidFill>
                <a:latin typeface="Arial" panose="020B0604020202020204" pitchFamily="34" charset="0"/>
                <a:cs typeface="Arial" panose="020B0604020202020204" pitchFamily="34" charset="0"/>
              </a:rPr>
            </a:br>
            <a:r>
              <a:rPr lang="da-DK" sz="900" b="0" noProof="1">
                <a:solidFill>
                  <a:schemeClr val="tx1"/>
                </a:solidFill>
                <a:latin typeface="Arial" panose="020B0604020202020204" pitchFamily="34" charset="0"/>
                <a:cs typeface="Arial" panose="020B0604020202020204" pitchFamily="34" charset="0"/>
              </a:rPr>
              <a:t>indsætter et nyt, kan billedet lægge </a:t>
            </a:r>
            <a:br>
              <a:rPr lang="da-DK" sz="900" b="0" noProof="1">
                <a:solidFill>
                  <a:schemeClr val="tx1"/>
                </a:solidFill>
                <a:latin typeface="Arial" panose="020B0604020202020204" pitchFamily="34" charset="0"/>
                <a:cs typeface="Arial" panose="020B0604020202020204" pitchFamily="34" charset="0"/>
              </a:rPr>
            </a:br>
            <a:r>
              <a:rPr lang="da-DK" sz="900" b="0" noProof="1">
                <a:solidFill>
                  <a:schemeClr val="tx1"/>
                </a:solidFill>
                <a:latin typeface="Arial" panose="020B0604020202020204" pitchFamily="34" charset="0"/>
                <a:cs typeface="Arial" panose="020B0604020202020204" pitchFamily="34" charset="0"/>
              </a:rPr>
              <a:t>sig foran tekst og grafik. Hvis dette sker, </a:t>
            </a:r>
            <a:br>
              <a:rPr lang="da-DK" sz="900" b="0" noProof="1">
                <a:solidFill>
                  <a:schemeClr val="tx1"/>
                </a:solidFill>
                <a:latin typeface="Arial" panose="020B0604020202020204" pitchFamily="34" charset="0"/>
                <a:cs typeface="Arial" panose="020B0604020202020204" pitchFamily="34" charset="0"/>
              </a:rPr>
            </a:br>
            <a:r>
              <a:rPr lang="da-DK" sz="900" b="0" noProof="1">
                <a:solidFill>
                  <a:schemeClr val="tx1"/>
                </a:solidFill>
                <a:latin typeface="Arial" panose="020B0604020202020204" pitchFamily="34" charset="0"/>
                <a:cs typeface="Arial" panose="020B0604020202020204" pitchFamily="34" charset="0"/>
              </a:rPr>
              <a:t>højreklik på billedet og vælg </a:t>
            </a:r>
            <a:r>
              <a:rPr lang="da-DK" sz="900" b="1" noProof="1">
                <a:solidFill>
                  <a:schemeClr val="tx1"/>
                </a:solidFill>
                <a:latin typeface="Arial" panose="020B0604020202020204" pitchFamily="34" charset="0"/>
                <a:cs typeface="Arial" panose="020B0604020202020204" pitchFamily="34" charset="0"/>
              </a:rPr>
              <a:t>Placer bagest</a:t>
            </a:r>
            <a:endParaRPr lang="da-DK" altLang="da-DK" sz="900" b="0" noProof="1">
              <a:solidFill>
                <a:schemeClr val="tx1"/>
              </a:solidFill>
              <a:latin typeface="Arial" panose="020B0604020202020204" pitchFamily="34" charset="0"/>
              <a:cs typeface="Arial" panose="020B0604020202020204" pitchFamily="34" charset="0"/>
            </a:endParaRPr>
          </a:p>
        </p:txBody>
      </p:sp>
      <p:sp>
        <p:nvSpPr>
          <p:cNvPr id="12" name="Text Box 48"/>
          <p:cNvSpPr txBox="1">
            <a:spLocks noChangeArrowheads="1"/>
          </p:cNvSpPr>
          <p:nvPr userDrawn="1"/>
        </p:nvSpPr>
        <p:spPr bwMode="auto">
          <a:xfrm>
            <a:off x="3871262" y="1835220"/>
            <a:ext cx="2463605"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144000" bIns="0" anchor="t" anchorCtr="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Aft>
                <a:spcPts val="600"/>
              </a:spcAft>
              <a:defRPr/>
            </a:pPr>
            <a:r>
              <a:rPr lang="da-DK" sz="1000" b="1" noProof="1">
                <a:solidFill>
                  <a:schemeClr val="tx1"/>
                </a:solidFill>
                <a:latin typeface="Arial" panose="020B0604020202020204" pitchFamily="34" charset="0"/>
                <a:cs typeface="Arial" panose="020B0604020202020204" pitchFamily="34" charset="0"/>
              </a:rPr>
              <a:t>Brug layouts</a:t>
            </a:r>
          </a:p>
          <a:p>
            <a:pPr eaLnBrk="1" hangingPunct="1">
              <a:spcAft>
                <a:spcPts val="600"/>
              </a:spcAft>
              <a:defRPr/>
            </a:pPr>
            <a:r>
              <a:rPr lang="da-DK" altLang="da-DK" sz="900" b="1" noProof="1">
                <a:solidFill>
                  <a:schemeClr val="tx1"/>
                </a:solidFill>
                <a:latin typeface="Arial" panose="020B0604020202020204" pitchFamily="34" charset="0"/>
                <a:cs typeface="Arial" panose="020B0604020202020204" pitchFamily="34" charset="0"/>
              </a:rPr>
              <a:t>1. </a:t>
            </a:r>
            <a:r>
              <a:rPr lang="da-DK" altLang="da-DK" sz="900" noProof="1">
                <a:solidFill>
                  <a:schemeClr val="tx1"/>
                </a:solidFill>
                <a:latin typeface="Arial" panose="020B0604020202020204" pitchFamily="34" charset="0"/>
                <a:cs typeface="Arial" panose="020B0604020202020204" pitchFamily="34" charset="0"/>
              </a:rPr>
              <a:t>Klik på fanen </a:t>
            </a:r>
            <a:r>
              <a:rPr lang="da-DK" altLang="da-DK" sz="900" b="1" noProof="1">
                <a:solidFill>
                  <a:schemeClr val="tx1"/>
                </a:solidFill>
                <a:latin typeface="Arial" panose="020B0604020202020204" pitchFamily="34" charset="0"/>
                <a:cs typeface="Arial" panose="020B0604020202020204" pitchFamily="34" charset="0"/>
              </a:rPr>
              <a:t>Hjem</a:t>
            </a:r>
            <a:endParaRPr lang="da-DK" altLang="da-DK" sz="900" b="1" strike="sngStrike" noProof="1">
              <a:solidFill>
                <a:schemeClr val="tx1"/>
              </a:solidFill>
              <a:latin typeface="Arial" panose="020B0604020202020204" pitchFamily="34" charset="0"/>
              <a:cs typeface="Arial" panose="020B0604020202020204" pitchFamily="34" charset="0"/>
            </a:endParaRPr>
          </a:p>
          <a:p>
            <a:pPr eaLnBrk="1" hangingPunct="1">
              <a:spcAft>
                <a:spcPts val="600"/>
              </a:spcAft>
              <a:defRPr/>
            </a:pPr>
            <a:r>
              <a:rPr lang="da-DK" altLang="da-DK" sz="900" b="1" noProof="1">
                <a:solidFill>
                  <a:schemeClr val="tx1"/>
                </a:solidFill>
                <a:latin typeface="Arial" panose="020B0604020202020204" pitchFamily="34" charset="0"/>
                <a:cs typeface="Arial" panose="020B0604020202020204" pitchFamily="34" charset="0"/>
              </a:rPr>
              <a:t>2.</a:t>
            </a:r>
            <a:r>
              <a:rPr lang="da-DK" altLang="da-DK" sz="900" b="1" baseline="0" noProof="1">
                <a:solidFill>
                  <a:schemeClr val="tx1"/>
                </a:solidFill>
                <a:latin typeface="Arial" panose="020B0604020202020204" pitchFamily="34" charset="0"/>
                <a:cs typeface="Arial" panose="020B0604020202020204" pitchFamily="34" charset="0"/>
              </a:rPr>
              <a:t> </a:t>
            </a:r>
            <a:r>
              <a:rPr lang="da-DK" altLang="da-DK" sz="900" noProof="1">
                <a:solidFill>
                  <a:schemeClr val="tx1"/>
                </a:solidFill>
                <a:latin typeface="Arial" panose="020B0604020202020204" pitchFamily="34" charset="0"/>
                <a:cs typeface="Arial" panose="020B0604020202020204" pitchFamily="34" charset="0"/>
              </a:rPr>
              <a:t>Klik på menupunktet </a:t>
            </a:r>
            <a:r>
              <a:rPr lang="da-DK" altLang="da-DK" sz="900" b="1" baseline="0" noProof="1">
                <a:solidFill>
                  <a:schemeClr val="tx1"/>
                </a:solidFill>
                <a:latin typeface="Arial" panose="020B0604020202020204" pitchFamily="34" charset="0"/>
                <a:cs typeface="Arial" panose="020B0604020202020204" pitchFamily="34" charset="0"/>
              </a:rPr>
              <a:t>Nyt Slide </a:t>
            </a:r>
            <a:r>
              <a:rPr lang="da-DK" altLang="da-DK" sz="900" noProof="1">
                <a:solidFill>
                  <a:schemeClr val="tx1"/>
                </a:solidFill>
                <a:latin typeface="Arial" panose="020B0604020202020204" pitchFamily="34" charset="0"/>
                <a:cs typeface="Arial" panose="020B0604020202020204" pitchFamily="34" charset="0"/>
              </a:rPr>
              <a:t>for </a:t>
            </a:r>
            <a:br>
              <a:rPr lang="da-DK" altLang="da-DK" sz="900" noProof="1">
                <a:solidFill>
                  <a:schemeClr val="tx1"/>
                </a:solidFill>
                <a:latin typeface="Arial" panose="020B0604020202020204" pitchFamily="34" charset="0"/>
                <a:cs typeface="Arial" panose="020B0604020202020204" pitchFamily="34" charset="0"/>
              </a:rPr>
            </a:br>
            <a:r>
              <a:rPr lang="da-DK" altLang="da-DK" sz="900" noProof="1">
                <a:solidFill>
                  <a:schemeClr val="tx1"/>
                </a:solidFill>
                <a:latin typeface="Arial" panose="020B0604020202020204" pitchFamily="34" charset="0"/>
                <a:cs typeface="Arial" panose="020B0604020202020204" pitchFamily="34" charset="0"/>
              </a:rPr>
              <a:t>at</a:t>
            </a:r>
            <a:r>
              <a:rPr lang="da-DK" altLang="da-DK" sz="900" baseline="0" noProof="1">
                <a:solidFill>
                  <a:schemeClr val="tx1"/>
                </a:solidFill>
                <a:latin typeface="Arial" panose="020B0604020202020204" pitchFamily="34" charset="0"/>
                <a:cs typeface="Arial" panose="020B0604020202020204" pitchFamily="34" charset="0"/>
              </a:rPr>
              <a:t> indsætte nyt slide</a:t>
            </a:r>
            <a:endParaRPr lang="da-DK" altLang="da-DK" sz="900" noProof="1">
              <a:solidFill>
                <a:schemeClr val="tx1"/>
              </a:solidFill>
              <a:latin typeface="Arial" panose="020B0604020202020204" pitchFamily="34" charset="0"/>
              <a:cs typeface="Arial" panose="020B0604020202020204" pitchFamily="34" charset="0"/>
            </a:endParaRPr>
          </a:p>
          <a:p>
            <a:pPr eaLnBrk="1" hangingPunct="1">
              <a:spcAft>
                <a:spcPts val="240"/>
              </a:spcAft>
              <a:defRPr/>
            </a:pPr>
            <a:r>
              <a:rPr lang="da-DK" altLang="da-DK" sz="900" b="1" noProof="1">
                <a:solidFill>
                  <a:schemeClr val="tx1"/>
                </a:solidFill>
                <a:latin typeface="Arial" panose="020B0604020202020204" pitchFamily="34" charset="0"/>
                <a:cs typeface="Arial" panose="020B0604020202020204" pitchFamily="34" charset="0"/>
              </a:rPr>
              <a:t>3. </a:t>
            </a:r>
            <a:r>
              <a:rPr lang="da-DK" altLang="da-DK" sz="900" noProof="1">
                <a:solidFill>
                  <a:schemeClr val="tx1"/>
                </a:solidFill>
                <a:latin typeface="Arial" panose="020B0604020202020204" pitchFamily="34" charset="0"/>
                <a:cs typeface="Arial" panose="020B0604020202020204" pitchFamily="34" charset="0"/>
              </a:rPr>
              <a:t>Vælg </a:t>
            </a:r>
            <a:r>
              <a:rPr lang="da-DK" altLang="da-DK" sz="900" b="1" noProof="1">
                <a:solidFill>
                  <a:schemeClr val="tx1"/>
                </a:solidFill>
                <a:latin typeface="Arial" panose="020B0604020202020204" pitchFamily="34" charset="0"/>
                <a:cs typeface="Arial" panose="020B0604020202020204" pitchFamily="34" charset="0"/>
              </a:rPr>
              <a:t>Layout</a:t>
            </a:r>
            <a:r>
              <a:rPr lang="da-DK" altLang="da-DK" sz="900" baseline="0" noProof="1">
                <a:solidFill>
                  <a:schemeClr val="tx1"/>
                </a:solidFill>
                <a:latin typeface="Arial" panose="020B0604020202020204" pitchFamily="34" charset="0"/>
                <a:cs typeface="Arial" panose="020B0604020202020204" pitchFamily="34" charset="0"/>
              </a:rPr>
              <a:t> for at ændre dit </a:t>
            </a:r>
            <a:br>
              <a:rPr lang="da-DK" altLang="da-DK" sz="900" baseline="0" noProof="1">
                <a:solidFill>
                  <a:schemeClr val="tx1"/>
                </a:solidFill>
                <a:latin typeface="Arial" panose="020B0604020202020204" pitchFamily="34" charset="0"/>
                <a:cs typeface="Arial" panose="020B0604020202020204" pitchFamily="34" charset="0"/>
              </a:rPr>
            </a:br>
            <a:r>
              <a:rPr lang="da-DK" altLang="da-DK" sz="900" baseline="0" noProof="1">
                <a:solidFill>
                  <a:schemeClr val="tx1"/>
                </a:solidFill>
                <a:latin typeface="Arial" panose="020B0604020202020204" pitchFamily="34" charset="0"/>
                <a:cs typeface="Arial" panose="020B0604020202020204" pitchFamily="34" charset="0"/>
              </a:rPr>
              <a:t>nuværende layout til et alternativt</a:t>
            </a:r>
            <a:endParaRPr lang="da-DK" sz="900" b="1" noProof="1">
              <a:solidFill>
                <a:schemeClr val="tx1"/>
              </a:solidFill>
              <a:latin typeface="Arial" panose="020B0604020202020204" pitchFamily="34" charset="0"/>
              <a:cs typeface="Arial" panose="020B0604020202020204" pitchFamily="34" charset="0"/>
            </a:endParaRPr>
          </a:p>
        </p:txBody>
      </p:sp>
      <p:sp>
        <p:nvSpPr>
          <p:cNvPr id="27" name="AutoShape 4"/>
          <p:cNvSpPr>
            <a:spLocks/>
          </p:cNvSpPr>
          <p:nvPr userDrawn="1"/>
        </p:nvSpPr>
        <p:spPr bwMode="gray">
          <a:xfrm>
            <a:off x="3878141" y="3276574"/>
            <a:ext cx="2333140" cy="861774"/>
          </a:xfrm>
          <a:prstGeom prst="rect">
            <a:avLst/>
          </a:prstGeom>
          <a:noFill/>
          <a:ln w="12700" algn="ctr">
            <a:noFill/>
            <a:miter lim="800000"/>
            <a:headEnd/>
            <a:tailEnd/>
          </a:ln>
          <a:effectLst/>
        </p:spPr>
        <p:txBody>
          <a:bodyPr wrap="square" lIns="0" tIns="0" rIns="0" bIns="0">
            <a:spAutoFit/>
          </a:bodyPr>
          <a:lstStyle/>
          <a:p>
            <a:pPr fontAlgn="auto">
              <a:spcBef>
                <a:spcPts val="0"/>
              </a:spcBef>
              <a:spcAft>
                <a:spcPts val="600"/>
              </a:spcAft>
              <a:buFont typeface="+mj-lt"/>
              <a:buNone/>
              <a:defRPr/>
            </a:pPr>
            <a:r>
              <a:rPr lang="da-DK" sz="1000" b="1" noProof="1">
                <a:solidFill>
                  <a:schemeClr val="tx1"/>
                </a:solidFill>
                <a:latin typeface="Arial" panose="020B0604020202020204" pitchFamily="34" charset="0"/>
                <a:cs typeface="Arial" panose="020B0604020202020204" pitchFamily="34" charset="0"/>
              </a:rPr>
              <a:t>Nulstil slide</a:t>
            </a:r>
          </a:p>
          <a:p>
            <a:pPr marL="0" marR="0" indent="0" algn="l" defTabSz="914400" rtl="0" eaLnBrk="1" fontAlgn="auto" latinLnBrk="0" hangingPunct="1">
              <a:lnSpc>
                <a:spcPct val="100000"/>
              </a:lnSpc>
              <a:spcBef>
                <a:spcPts val="0"/>
              </a:spcBef>
              <a:spcAft>
                <a:spcPts val="600"/>
              </a:spcAft>
              <a:buClrTx/>
              <a:buSzTx/>
              <a:buFont typeface="+mj-lt"/>
              <a:buNone/>
              <a:tabLst/>
              <a:defRPr/>
            </a:pPr>
            <a:r>
              <a:rPr lang="da-DK" altLang="da-DK" sz="900" b="1" noProof="1">
                <a:solidFill>
                  <a:schemeClr val="tx1"/>
                </a:solidFill>
                <a:latin typeface="Arial" panose="020B0604020202020204" pitchFamily="34" charset="0"/>
                <a:cs typeface="Arial" panose="020B0604020202020204" pitchFamily="34" charset="0"/>
              </a:rPr>
              <a:t>1.</a:t>
            </a:r>
            <a:r>
              <a:rPr lang="da-DK" altLang="da-DK" sz="900" noProof="1">
                <a:solidFill>
                  <a:schemeClr val="tx1"/>
                </a:solidFill>
                <a:latin typeface="Arial" panose="020B0604020202020204" pitchFamily="34" charset="0"/>
                <a:cs typeface="Arial" panose="020B0604020202020204" pitchFamily="34" charset="0"/>
              </a:rPr>
              <a:t> Klik på fanen </a:t>
            </a:r>
            <a:r>
              <a:rPr lang="da-DK" altLang="da-DK" sz="900" b="1" noProof="1">
                <a:solidFill>
                  <a:schemeClr val="tx1"/>
                </a:solidFill>
                <a:latin typeface="Arial" panose="020B0604020202020204" pitchFamily="34" charset="0"/>
                <a:cs typeface="Arial" panose="020B0604020202020204" pitchFamily="34" charset="0"/>
              </a:rPr>
              <a:t>Hjem</a:t>
            </a:r>
            <a:endParaRPr lang="da-DK" altLang="da-DK" sz="900" strike="sngStrike" noProof="1">
              <a:solidFill>
                <a:schemeClr val="tx1"/>
              </a:solidFill>
              <a:latin typeface="Arial" panose="020B0604020202020204" pitchFamily="34" charset="0"/>
              <a:cs typeface="Arial" panose="020B0604020202020204" pitchFamily="34" charset="0"/>
            </a:endParaRPr>
          </a:p>
          <a:p>
            <a:pPr marL="0" marR="0" indent="0" algn="l" defTabSz="914400" rtl="0" eaLnBrk="1" fontAlgn="auto" latinLnBrk="0" hangingPunct="1">
              <a:lnSpc>
                <a:spcPct val="100000"/>
              </a:lnSpc>
              <a:spcBef>
                <a:spcPts val="0"/>
              </a:spcBef>
              <a:spcAft>
                <a:spcPts val="240"/>
              </a:spcAft>
              <a:buClrTx/>
              <a:buSzTx/>
              <a:buFont typeface="+mj-lt"/>
              <a:buNone/>
              <a:tabLst/>
              <a:defRPr/>
            </a:pPr>
            <a:r>
              <a:rPr lang="da-DK" altLang="da-DK" sz="900" b="1" noProof="1">
                <a:solidFill>
                  <a:schemeClr val="tx1"/>
                </a:solidFill>
                <a:latin typeface="Arial" panose="020B0604020202020204" pitchFamily="34" charset="0"/>
                <a:cs typeface="Arial" panose="020B0604020202020204" pitchFamily="34" charset="0"/>
              </a:rPr>
              <a:t>2.</a:t>
            </a:r>
            <a:r>
              <a:rPr lang="da-DK" altLang="da-DK" sz="900" b="1" baseline="0" noProof="1">
                <a:solidFill>
                  <a:schemeClr val="tx1"/>
                </a:solidFill>
                <a:latin typeface="Arial" panose="020B0604020202020204" pitchFamily="34" charset="0"/>
                <a:cs typeface="Arial" panose="020B0604020202020204" pitchFamily="34" charset="0"/>
              </a:rPr>
              <a:t> </a:t>
            </a:r>
            <a:r>
              <a:rPr lang="da-DK" altLang="da-DK" sz="900" noProof="1">
                <a:solidFill>
                  <a:schemeClr val="tx1"/>
                </a:solidFill>
                <a:latin typeface="Arial" panose="020B0604020202020204" pitchFamily="34" charset="0"/>
                <a:cs typeface="Arial" panose="020B0604020202020204" pitchFamily="34" charset="0"/>
              </a:rPr>
              <a:t>Vælg</a:t>
            </a:r>
            <a:r>
              <a:rPr lang="da-DK" altLang="da-DK" sz="900" baseline="0" noProof="1">
                <a:solidFill>
                  <a:schemeClr val="tx1"/>
                </a:solidFill>
                <a:latin typeface="Arial" panose="020B0604020202020204" pitchFamily="34" charset="0"/>
                <a:cs typeface="Arial" panose="020B0604020202020204" pitchFamily="34" charset="0"/>
              </a:rPr>
              <a:t> </a:t>
            </a:r>
            <a:r>
              <a:rPr lang="da-DK" altLang="da-DK" sz="900" b="1" baseline="0" noProof="1">
                <a:solidFill>
                  <a:schemeClr val="tx1"/>
                </a:solidFill>
                <a:latin typeface="Arial" panose="020B0604020202020204" pitchFamily="34" charset="0"/>
                <a:cs typeface="Arial" panose="020B0604020202020204" pitchFamily="34" charset="0"/>
              </a:rPr>
              <a:t>Nulstil</a:t>
            </a:r>
            <a:r>
              <a:rPr lang="da-DK" altLang="da-DK" sz="900" b="1" noProof="1">
                <a:solidFill>
                  <a:schemeClr val="tx1"/>
                </a:solidFill>
                <a:latin typeface="Arial" panose="020B0604020202020204" pitchFamily="34" charset="0"/>
                <a:cs typeface="Arial" panose="020B0604020202020204" pitchFamily="34" charset="0"/>
              </a:rPr>
              <a:t> </a:t>
            </a:r>
            <a:r>
              <a:rPr lang="da-DK" altLang="da-DK" sz="900" noProof="1">
                <a:solidFill>
                  <a:schemeClr val="tx1"/>
                </a:solidFill>
                <a:latin typeface="Arial" panose="020B0604020202020204" pitchFamily="34" charset="0"/>
                <a:cs typeface="Arial" panose="020B0604020202020204" pitchFamily="34" charset="0"/>
              </a:rPr>
              <a:t>for at</a:t>
            </a:r>
            <a:r>
              <a:rPr lang="da-DK" altLang="da-DK" sz="900" baseline="0" noProof="1">
                <a:solidFill>
                  <a:schemeClr val="tx1"/>
                </a:solidFill>
                <a:latin typeface="Arial" panose="020B0604020202020204" pitchFamily="34" charset="0"/>
                <a:cs typeface="Arial" panose="020B0604020202020204" pitchFamily="34" charset="0"/>
              </a:rPr>
              <a:t> nulstille </a:t>
            </a:r>
            <a:r>
              <a:rPr lang="da-DK" sz="900" baseline="0" noProof="1">
                <a:solidFill>
                  <a:schemeClr val="tx1"/>
                </a:solidFill>
                <a:latin typeface="Arial" panose="020B0604020202020204" pitchFamily="34" charset="0"/>
                <a:cs typeface="Arial" panose="020B0604020202020204" pitchFamily="34" charset="0"/>
              </a:rPr>
              <a:t>placering, størrelse og formatering af pladsholdere </a:t>
            </a:r>
            <a:br>
              <a:rPr lang="da-DK" sz="900" baseline="0" noProof="1">
                <a:solidFill>
                  <a:schemeClr val="tx1"/>
                </a:solidFill>
                <a:latin typeface="Arial" panose="020B0604020202020204" pitchFamily="34" charset="0"/>
                <a:cs typeface="Arial" panose="020B0604020202020204" pitchFamily="34" charset="0"/>
              </a:rPr>
            </a:br>
            <a:r>
              <a:rPr lang="da-DK" sz="900" baseline="0" noProof="1">
                <a:solidFill>
                  <a:schemeClr val="tx1"/>
                </a:solidFill>
                <a:latin typeface="Arial" panose="020B0604020202020204" pitchFamily="34" charset="0"/>
                <a:cs typeface="Arial" panose="020B0604020202020204" pitchFamily="34" charset="0"/>
              </a:rPr>
              <a:t>til layoutets oprindelige design </a:t>
            </a:r>
            <a:endParaRPr lang="da-DK" sz="900" b="1" noProof="1">
              <a:solidFill>
                <a:schemeClr val="tx1"/>
              </a:solidFill>
              <a:latin typeface="Arial" panose="020B0604020202020204" pitchFamily="34" charset="0"/>
              <a:cs typeface="Arial" panose="020B0604020202020204" pitchFamily="34" charset="0"/>
            </a:endParaRPr>
          </a:p>
        </p:txBody>
      </p:sp>
      <p:sp>
        <p:nvSpPr>
          <p:cNvPr id="5" name="Rectangle 2"/>
          <p:cNvSpPr>
            <a:spLocks noChangeArrowheads="1"/>
          </p:cNvSpPr>
          <p:nvPr userDrawn="1"/>
        </p:nvSpPr>
        <p:spPr bwMode="auto">
          <a:xfrm>
            <a:off x="6170613" y="4667918"/>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da-DK" dirty="0"/>
          </a:p>
        </p:txBody>
      </p:sp>
      <p:sp>
        <p:nvSpPr>
          <p:cNvPr id="6" name="Rectangle 4"/>
          <p:cNvSpPr>
            <a:spLocks noChangeArrowheads="1"/>
          </p:cNvSpPr>
          <p:nvPr userDrawn="1"/>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da-DK" dirty="0"/>
          </a:p>
        </p:txBody>
      </p:sp>
      <p:sp>
        <p:nvSpPr>
          <p:cNvPr id="7" name="Rectangle 6"/>
          <p:cNvSpPr>
            <a:spLocks noChangeArrowheads="1"/>
          </p:cNvSpPr>
          <p:nvPr userDrawn="1"/>
        </p:nvSpPr>
        <p:spPr bwMode="auto">
          <a:xfrm>
            <a:off x="4202545" y="5717371"/>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da-DK" dirty="0"/>
          </a:p>
        </p:txBody>
      </p:sp>
      <p:pic>
        <p:nvPicPr>
          <p:cNvPr id="29" name="Billede 28"/>
          <p:cNvPicPr>
            <a:picLocks noChangeAspect="1"/>
          </p:cNvPicPr>
          <p:nvPr userDrawn="1"/>
        </p:nvPicPr>
        <p:blipFill>
          <a:blip r:embed="rId2"/>
          <a:stretch>
            <a:fillRect/>
          </a:stretch>
        </p:blipFill>
        <p:spPr>
          <a:xfrm>
            <a:off x="8916609" y="2912438"/>
            <a:ext cx="337400" cy="321707"/>
          </a:xfrm>
          <a:prstGeom prst="rect">
            <a:avLst/>
          </a:prstGeom>
        </p:spPr>
      </p:pic>
      <p:pic>
        <p:nvPicPr>
          <p:cNvPr id="30" name="Billede 29"/>
          <p:cNvPicPr>
            <a:picLocks noChangeAspect="1"/>
          </p:cNvPicPr>
          <p:nvPr userDrawn="1"/>
        </p:nvPicPr>
        <p:blipFill rotWithShape="1">
          <a:blip r:embed="rId3"/>
          <a:srcRect l="2931" r="60888"/>
          <a:stretch/>
        </p:blipFill>
        <p:spPr>
          <a:xfrm>
            <a:off x="5959543" y="2075507"/>
            <a:ext cx="363713" cy="647461"/>
          </a:xfrm>
          <a:prstGeom prst="rect">
            <a:avLst/>
          </a:prstGeom>
        </p:spPr>
      </p:pic>
      <p:pic>
        <p:nvPicPr>
          <p:cNvPr id="31" name="Picture 4"/>
          <p:cNvPicPr>
            <a:picLocks noChangeAspect="1"/>
          </p:cNvPicPr>
          <p:nvPr userDrawn="1"/>
        </p:nvPicPr>
        <p:blipFill>
          <a:blip r:embed="rId4"/>
          <a:stretch>
            <a:fillRect/>
          </a:stretch>
        </p:blipFill>
        <p:spPr>
          <a:xfrm>
            <a:off x="8916609" y="2032669"/>
            <a:ext cx="262151" cy="256054"/>
          </a:xfrm>
          <a:prstGeom prst="rect">
            <a:avLst/>
          </a:prstGeom>
        </p:spPr>
      </p:pic>
      <p:pic>
        <p:nvPicPr>
          <p:cNvPr id="32" name="Billede 31"/>
          <p:cNvPicPr>
            <a:picLocks noChangeAspect="1"/>
          </p:cNvPicPr>
          <p:nvPr userDrawn="1"/>
        </p:nvPicPr>
        <p:blipFill>
          <a:blip r:embed="rId5"/>
          <a:stretch>
            <a:fillRect/>
          </a:stretch>
        </p:blipFill>
        <p:spPr>
          <a:xfrm>
            <a:off x="5959543" y="2758633"/>
            <a:ext cx="612361" cy="197840"/>
          </a:xfrm>
          <a:prstGeom prst="rect">
            <a:avLst/>
          </a:prstGeom>
        </p:spPr>
      </p:pic>
      <p:pic>
        <p:nvPicPr>
          <p:cNvPr id="33" name="Billede 32"/>
          <p:cNvPicPr>
            <a:picLocks noChangeAspect="1"/>
          </p:cNvPicPr>
          <p:nvPr userDrawn="1"/>
        </p:nvPicPr>
        <p:blipFill>
          <a:blip r:embed="rId6"/>
          <a:stretch>
            <a:fillRect/>
          </a:stretch>
        </p:blipFill>
        <p:spPr>
          <a:xfrm>
            <a:off x="5959543" y="3802370"/>
            <a:ext cx="547241" cy="197798"/>
          </a:xfrm>
          <a:prstGeom prst="rect">
            <a:avLst/>
          </a:prstGeom>
        </p:spPr>
      </p:pic>
      <p:pic>
        <p:nvPicPr>
          <p:cNvPr id="34" name="Billede 33"/>
          <p:cNvPicPr>
            <a:picLocks noChangeAspect="1"/>
          </p:cNvPicPr>
          <p:nvPr userDrawn="1"/>
        </p:nvPicPr>
        <p:blipFill>
          <a:blip r:embed="rId7"/>
          <a:stretch>
            <a:fillRect/>
          </a:stretch>
        </p:blipFill>
        <p:spPr>
          <a:xfrm>
            <a:off x="8907825" y="3356020"/>
            <a:ext cx="359695" cy="335309"/>
          </a:xfrm>
          <a:prstGeom prst="rect">
            <a:avLst/>
          </a:prstGeom>
        </p:spPr>
      </p:pic>
      <p:sp>
        <p:nvSpPr>
          <p:cNvPr id="39" name="AutoShape 4"/>
          <p:cNvSpPr>
            <a:spLocks/>
          </p:cNvSpPr>
          <p:nvPr userDrawn="1"/>
        </p:nvSpPr>
        <p:spPr bwMode="gray">
          <a:xfrm>
            <a:off x="538163" y="2951688"/>
            <a:ext cx="2365141" cy="21852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spcAft>
                <a:spcPts val="600"/>
              </a:spcAft>
              <a:defRPr/>
            </a:pPr>
            <a:r>
              <a:rPr lang="da-DK" altLang="da-DK" sz="1000" b="1" noProof="1">
                <a:solidFill>
                  <a:srgbClr val="4A4E54"/>
                </a:solidFill>
                <a:latin typeface="Arial" panose="020B0604020202020204" pitchFamily="34" charset="0"/>
                <a:cs typeface="Arial" panose="020B0604020202020204" pitchFamily="34" charset="0"/>
              </a:rPr>
              <a:t>Tekst og punktopstilling</a:t>
            </a:r>
          </a:p>
          <a:p>
            <a:pPr marL="0" marR="0" indent="0" algn="l" defTabSz="914400" rtl="0" eaLnBrk="1" fontAlgn="auto" latinLnBrk="0" hangingPunct="1">
              <a:lnSpc>
                <a:spcPct val="100000"/>
              </a:lnSpc>
              <a:spcBef>
                <a:spcPts val="0"/>
              </a:spcBef>
              <a:spcAft>
                <a:spcPts val="600"/>
              </a:spcAft>
              <a:buClrTx/>
              <a:buSzTx/>
              <a:buFontTx/>
              <a:buNone/>
              <a:tabLst/>
              <a:defRPr/>
            </a:pPr>
            <a:r>
              <a:rPr lang="da-DK" altLang="da-DK" sz="900" noProof="1">
                <a:solidFill>
                  <a:srgbClr val="4A4E54"/>
                </a:solidFill>
                <a:latin typeface="Arial" panose="020B0604020202020204" pitchFamily="34" charset="0"/>
                <a:cs typeface="Arial" panose="020B0604020202020204" pitchFamily="34" charset="0"/>
              </a:rPr>
              <a:t>Efter</a:t>
            </a:r>
            <a:r>
              <a:rPr lang="da-DK" altLang="da-DK" sz="900" baseline="0" noProof="1">
                <a:solidFill>
                  <a:srgbClr val="4A4E54"/>
                </a:solidFill>
                <a:latin typeface="Arial" panose="020B0604020202020204" pitchFamily="34" charset="0"/>
                <a:cs typeface="Arial" panose="020B0604020202020204" pitchFamily="34" charset="0"/>
              </a:rPr>
              <a:t> indsættelse af underoverskrift, </a:t>
            </a:r>
            <a:br>
              <a:rPr lang="da-DK" altLang="da-DK" sz="900" baseline="0" noProof="1">
                <a:solidFill>
                  <a:srgbClr val="4A4E54"/>
                </a:solidFill>
                <a:latin typeface="Arial" panose="020B0604020202020204" pitchFamily="34" charset="0"/>
                <a:cs typeface="Arial" panose="020B0604020202020204" pitchFamily="34" charset="0"/>
              </a:rPr>
            </a:br>
            <a:r>
              <a:rPr lang="da-DK" altLang="da-DK" sz="900" baseline="0" noProof="1">
                <a:solidFill>
                  <a:srgbClr val="4A4E54"/>
                </a:solidFill>
                <a:latin typeface="Arial" panose="020B0604020202020204" pitchFamily="34" charset="0"/>
                <a:cs typeface="Arial" panose="020B0604020202020204" pitchFamily="34" charset="0"/>
              </a:rPr>
              <a:t>k</a:t>
            </a:r>
            <a:r>
              <a:rPr lang="da-DK" altLang="da-DK" sz="900" noProof="1">
                <a:solidFill>
                  <a:srgbClr val="4A4E54"/>
                </a:solidFill>
                <a:latin typeface="Arial" panose="020B0604020202020204" pitchFamily="34" charset="0"/>
                <a:cs typeface="Arial" panose="020B0604020202020204" pitchFamily="34" charset="0"/>
              </a:rPr>
              <a:t>lik</a:t>
            </a:r>
            <a:r>
              <a:rPr lang="da-DK" altLang="da-DK" sz="900" baseline="0" noProof="1">
                <a:solidFill>
                  <a:srgbClr val="4A4E54"/>
                </a:solidFill>
                <a:latin typeface="Arial" panose="020B0604020202020204" pitchFamily="34" charset="0"/>
                <a:cs typeface="Arial" panose="020B0604020202020204" pitchFamily="34" charset="0"/>
              </a:rPr>
              <a:t> på </a:t>
            </a:r>
            <a:r>
              <a:rPr lang="da-DK" altLang="da-DK" sz="900" b="1" baseline="0" noProof="1">
                <a:solidFill>
                  <a:srgbClr val="4A4E54"/>
                </a:solidFill>
                <a:latin typeface="Arial" panose="020B0604020202020204" pitchFamily="34" charset="0"/>
                <a:cs typeface="Arial" panose="020B0604020202020204" pitchFamily="34" charset="0"/>
              </a:rPr>
              <a:t>ENTER</a:t>
            </a:r>
            <a:r>
              <a:rPr lang="da-DK" altLang="da-DK" sz="900" baseline="0" noProof="1">
                <a:solidFill>
                  <a:srgbClr val="4A4E54"/>
                </a:solidFill>
                <a:latin typeface="Arial" panose="020B0604020202020204" pitchFamily="34" charset="0"/>
                <a:cs typeface="Arial" panose="020B0604020202020204" pitchFamily="34" charset="0"/>
              </a:rPr>
              <a:t> først, derefter </a:t>
            </a:r>
            <a:r>
              <a:rPr lang="da-DK" altLang="da-DK" sz="900" b="1" noProof="1">
                <a:solidFill>
                  <a:srgbClr val="4A4E54"/>
                </a:solidFill>
                <a:latin typeface="Arial" panose="020B0604020202020204" pitchFamily="34" charset="0"/>
                <a:cs typeface="Arial" panose="020B0604020202020204" pitchFamily="34" charset="0"/>
              </a:rPr>
              <a:t>TAB</a:t>
            </a:r>
            <a:r>
              <a:rPr lang="da-DK" altLang="da-DK" sz="900" noProof="1">
                <a:solidFill>
                  <a:srgbClr val="4A4E54"/>
                </a:solidFill>
                <a:latin typeface="Arial" panose="020B0604020202020204" pitchFamily="34" charset="0"/>
                <a:cs typeface="Arial" panose="020B0604020202020204" pitchFamily="34" charset="0"/>
              </a:rPr>
              <a:t>-tasten én gang for at hoppe til almindelig tekst</a:t>
            </a:r>
          </a:p>
          <a:p>
            <a:pPr algn="l">
              <a:spcAft>
                <a:spcPts val="600"/>
              </a:spcAft>
              <a:defRPr/>
            </a:pPr>
            <a:r>
              <a:rPr lang="da-DK" altLang="da-DK" sz="900" noProof="1">
                <a:solidFill>
                  <a:srgbClr val="4A4E54"/>
                </a:solidFill>
                <a:latin typeface="Arial" panose="020B0604020202020204" pitchFamily="34" charset="0"/>
                <a:cs typeface="Arial" panose="020B0604020202020204" pitchFamily="34" charset="0"/>
              </a:rPr>
              <a:t>Klik på </a:t>
            </a:r>
            <a:r>
              <a:rPr lang="da-DK" altLang="da-DK" sz="900" b="1" noProof="1">
                <a:solidFill>
                  <a:srgbClr val="4A4E54"/>
                </a:solidFill>
                <a:latin typeface="Arial" panose="020B0604020202020204" pitchFamily="34" charset="0"/>
                <a:cs typeface="Arial" panose="020B0604020202020204" pitchFamily="34" charset="0"/>
              </a:rPr>
              <a:t>TAB</a:t>
            </a:r>
            <a:r>
              <a:rPr lang="da-DK" altLang="da-DK" sz="900" noProof="1">
                <a:solidFill>
                  <a:srgbClr val="4A4E54"/>
                </a:solidFill>
                <a:latin typeface="Arial" panose="020B0604020202020204" pitchFamily="34" charset="0"/>
                <a:cs typeface="Arial" panose="020B0604020202020204" pitchFamily="34" charset="0"/>
              </a:rPr>
              <a:t>-tasten</a:t>
            </a:r>
            <a:r>
              <a:rPr lang="da-DK" altLang="da-DK" sz="900" baseline="0" noProof="1">
                <a:solidFill>
                  <a:srgbClr val="4A4E54"/>
                </a:solidFill>
                <a:latin typeface="Arial" panose="020B0604020202020204" pitchFamily="34" charset="0"/>
                <a:cs typeface="Arial" panose="020B0604020202020204" pitchFamily="34" charset="0"/>
              </a:rPr>
              <a:t> én gang til for at få </a:t>
            </a:r>
            <a:r>
              <a:rPr lang="da-DK" altLang="da-DK" sz="900" noProof="1">
                <a:solidFill>
                  <a:srgbClr val="4A4E54"/>
                </a:solidFill>
                <a:latin typeface="Arial" panose="020B0604020202020204" pitchFamily="34" charset="0"/>
                <a:cs typeface="Arial" panose="020B0604020202020204" pitchFamily="34" charset="0"/>
              </a:rPr>
              <a:t>Niveau 3-5</a:t>
            </a:r>
            <a:r>
              <a:rPr lang="da-DK" altLang="da-DK" sz="900" b="1" noProof="1">
                <a:solidFill>
                  <a:srgbClr val="4A4E54"/>
                </a:solidFill>
                <a:latin typeface="Arial" panose="020B0604020202020204" pitchFamily="34" charset="0"/>
                <a:cs typeface="Arial" panose="020B0604020202020204" pitchFamily="34" charset="0"/>
              </a:rPr>
              <a:t> = </a:t>
            </a:r>
            <a:r>
              <a:rPr lang="da-DK" altLang="da-DK" sz="900" b="0" noProof="1">
                <a:solidFill>
                  <a:srgbClr val="4A4E54"/>
                </a:solidFill>
                <a:latin typeface="Arial" panose="020B0604020202020204" pitchFamily="34" charset="0"/>
                <a:cs typeface="Arial" panose="020B0604020202020204" pitchFamily="34" charset="0"/>
              </a:rPr>
              <a:t>Punktopstilling</a:t>
            </a:r>
            <a:r>
              <a:rPr lang="da-DK" altLang="da-DK" sz="900" noProof="1">
                <a:solidFill>
                  <a:srgbClr val="4A4E54"/>
                </a:solidFill>
                <a:latin typeface="Arial" panose="020B0604020202020204" pitchFamily="34" charset="0"/>
                <a:cs typeface="Arial" panose="020B0604020202020204" pitchFamily="34" charset="0"/>
              </a:rPr>
              <a:t> </a:t>
            </a:r>
          </a:p>
          <a:p>
            <a:pPr algn="l">
              <a:spcAft>
                <a:spcPts val="600"/>
              </a:spcAft>
              <a:defRPr/>
            </a:pPr>
            <a:r>
              <a:rPr lang="da-DK" altLang="da-DK" sz="900" b="0" noProof="1">
                <a:solidFill>
                  <a:srgbClr val="4A4E54"/>
                </a:solidFill>
                <a:latin typeface="Arial" panose="020B0604020202020204" pitchFamily="34" charset="0"/>
                <a:cs typeface="Arial" panose="020B0604020202020204" pitchFamily="34" charset="0"/>
              </a:rPr>
              <a:t>Brug </a:t>
            </a:r>
            <a:r>
              <a:rPr lang="da-DK" altLang="da-DK" sz="900" b="1" noProof="1">
                <a:solidFill>
                  <a:srgbClr val="4A4E54"/>
                </a:solidFill>
                <a:latin typeface="Arial" panose="020B0604020202020204" pitchFamily="34" charset="0"/>
                <a:cs typeface="Arial" panose="020B0604020202020204" pitchFamily="34" charset="0"/>
              </a:rPr>
              <a:t>SHIFT+TAB</a:t>
            </a:r>
            <a:r>
              <a:rPr lang="da-DK" altLang="da-DK" sz="900" b="0" noProof="1">
                <a:solidFill>
                  <a:srgbClr val="4A4E54"/>
                </a:solidFill>
                <a:latin typeface="Arial" panose="020B0604020202020204" pitchFamily="34" charset="0"/>
                <a:cs typeface="Arial" panose="020B0604020202020204" pitchFamily="34" charset="0"/>
              </a:rPr>
              <a:t>-tasterne for at hoppe tilbage i niveauerne</a:t>
            </a:r>
            <a:endParaRPr lang="da-DK" altLang="da-DK" sz="900" b="1" noProof="1">
              <a:solidFill>
                <a:srgbClr val="4A4E54"/>
              </a:solidFill>
              <a:latin typeface="Arial" panose="020B0604020202020204" pitchFamily="34" charset="0"/>
              <a:cs typeface="Arial" panose="020B0604020202020204" pitchFamily="34" charset="0"/>
            </a:endParaRPr>
          </a:p>
          <a:p>
            <a:pPr algn="l">
              <a:spcAft>
                <a:spcPts val="600"/>
              </a:spcAft>
              <a:defRPr/>
            </a:pPr>
            <a:r>
              <a:rPr lang="da-DK" altLang="da-DK" sz="900" noProof="1">
                <a:solidFill>
                  <a:srgbClr val="4A4E54"/>
                </a:solidFill>
                <a:latin typeface="Arial" panose="020B0604020202020204" pitchFamily="34" charset="0"/>
                <a:cs typeface="Arial" panose="020B0604020202020204" pitchFamily="34" charset="0"/>
              </a:rPr>
              <a:t>Ønsker du at </a:t>
            </a:r>
            <a:r>
              <a:rPr lang="da-DK" altLang="da-DK" sz="900" b="1" noProof="1">
                <a:solidFill>
                  <a:srgbClr val="4A4E54"/>
                </a:solidFill>
                <a:latin typeface="Arial" panose="020B0604020202020204" pitchFamily="34" charset="0"/>
                <a:cs typeface="Arial" panose="020B0604020202020204" pitchFamily="34" charset="0"/>
              </a:rPr>
              <a:t>starte med bullet </a:t>
            </a:r>
            <a:r>
              <a:rPr lang="da-DK" altLang="da-DK" sz="900" noProof="1">
                <a:solidFill>
                  <a:srgbClr val="4A4E54"/>
                </a:solidFill>
                <a:latin typeface="Arial" panose="020B0604020202020204" pitchFamily="34" charset="0"/>
                <a:cs typeface="Arial" panose="020B0604020202020204" pitchFamily="34" charset="0"/>
              </a:rPr>
              <a:t>niveau, </a:t>
            </a:r>
            <a:br>
              <a:rPr lang="da-DK" altLang="da-DK" sz="900" noProof="1">
                <a:solidFill>
                  <a:srgbClr val="4A4E54"/>
                </a:solidFill>
                <a:latin typeface="Arial" panose="020B0604020202020204" pitchFamily="34" charset="0"/>
                <a:cs typeface="Arial" panose="020B0604020202020204" pitchFamily="34" charset="0"/>
              </a:rPr>
            </a:br>
            <a:r>
              <a:rPr lang="da-DK" altLang="da-DK" sz="900" noProof="1">
                <a:solidFill>
                  <a:srgbClr val="4A4E54"/>
                </a:solidFill>
                <a:latin typeface="Arial" panose="020B0604020202020204" pitchFamily="34" charset="0"/>
                <a:cs typeface="Arial" panose="020B0604020202020204" pitchFamily="34" charset="0"/>
              </a:rPr>
              <a:t>klik i</a:t>
            </a:r>
            <a:r>
              <a:rPr lang="da-DK" altLang="da-DK" sz="900" baseline="0" noProof="1">
                <a:solidFill>
                  <a:srgbClr val="4A4E54"/>
                </a:solidFill>
                <a:latin typeface="Arial" panose="020B0604020202020204" pitchFamily="34" charset="0"/>
                <a:cs typeface="Arial" panose="020B0604020202020204" pitchFamily="34" charset="0"/>
              </a:rPr>
              <a:t> pladsholderen og klik </a:t>
            </a:r>
            <a:r>
              <a:rPr lang="da-DK" altLang="da-DK" sz="900" b="1" baseline="0" noProof="1">
                <a:solidFill>
                  <a:srgbClr val="4A4E54"/>
                </a:solidFill>
                <a:latin typeface="Arial" panose="020B0604020202020204" pitchFamily="34" charset="0"/>
                <a:cs typeface="Arial" panose="020B0604020202020204" pitchFamily="34" charset="0"/>
              </a:rPr>
              <a:t>TAB</a:t>
            </a:r>
            <a:r>
              <a:rPr lang="da-DK" altLang="da-DK" sz="900" baseline="0" noProof="1">
                <a:solidFill>
                  <a:srgbClr val="4A4E54"/>
                </a:solidFill>
                <a:latin typeface="Arial" panose="020B0604020202020204" pitchFamily="34" charset="0"/>
                <a:cs typeface="Arial" panose="020B0604020202020204" pitchFamily="34" charset="0"/>
              </a:rPr>
              <a:t> 2 gange.</a:t>
            </a:r>
          </a:p>
          <a:p>
            <a:pPr algn="l">
              <a:spcAft>
                <a:spcPts val="600"/>
              </a:spcAft>
              <a:defRPr/>
            </a:pPr>
            <a:r>
              <a:rPr lang="da-DK" altLang="da-DK" sz="900" noProof="1">
                <a:solidFill>
                  <a:srgbClr val="4A4E54"/>
                </a:solidFill>
                <a:latin typeface="Arial" panose="020B0604020202020204" pitchFamily="34" charset="0"/>
                <a:cs typeface="Arial" panose="020B0604020202020204" pitchFamily="34" charset="0"/>
              </a:rPr>
              <a:t>Alternativt kan </a:t>
            </a:r>
            <a:r>
              <a:rPr lang="da-DK" altLang="da-DK" sz="900" b="1" noProof="1">
                <a:solidFill>
                  <a:srgbClr val="4A4E54"/>
                </a:solidFill>
                <a:latin typeface="Arial" panose="020B0604020202020204" pitchFamily="34" charset="0"/>
                <a:cs typeface="Arial" panose="020B0604020202020204" pitchFamily="34" charset="0"/>
              </a:rPr>
              <a:t>Forøg og Formindsk listeniveau </a:t>
            </a:r>
            <a:r>
              <a:rPr lang="da-DK" altLang="da-DK" sz="900" noProof="1">
                <a:solidFill>
                  <a:srgbClr val="4A4E54"/>
                </a:solidFill>
                <a:latin typeface="Arial" panose="020B0604020202020204" pitchFamily="34" charset="0"/>
                <a:cs typeface="Arial" panose="020B0604020202020204" pitchFamily="34" charset="0"/>
              </a:rPr>
              <a:t>bruges til at hoppe mellem </a:t>
            </a:r>
            <a:br>
              <a:rPr lang="da-DK" altLang="da-DK" sz="900" noProof="1">
                <a:solidFill>
                  <a:srgbClr val="4A4E54"/>
                </a:solidFill>
                <a:latin typeface="Arial" panose="020B0604020202020204" pitchFamily="34" charset="0"/>
                <a:cs typeface="Arial" panose="020B0604020202020204" pitchFamily="34" charset="0"/>
              </a:rPr>
            </a:br>
            <a:r>
              <a:rPr lang="da-DK" altLang="da-DK" sz="900" noProof="1">
                <a:solidFill>
                  <a:srgbClr val="4A4E54"/>
                </a:solidFill>
                <a:latin typeface="Arial" panose="020B0604020202020204" pitchFamily="34" charset="0"/>
                <a:cs typeface="Arial" panose="020B0604020202020204" pitchFamily="34" charset="0"/>
              </a:rPr>
              <a:t>tekst-typografierne</a:t>
            </a:r>
          </a:p>
        </p:txBody>
      </p:sp>
      <p:grpSp>
        <p:nvGrpSpPr>
          <p:cNvPr id="3" name="Group 2"/>
          <p:cNvGrpSpPr/>
          <p:nvPr userDrawn="1"/>
        </p:nvGrpSpPr>
        <p:grpSpPr>
          <a:xfrm>
            <a:off x="2651441" y="4755409"/>
            <a:ext cx="927684" cy="196850"/>
            <a:chOff x="-1055644" y="4420473"/>
            <a:chExt cx="927684" cy="196850"/>
          </a:xfrm>
        </p:grpSpPr>
        <p:grpSp>
          <p:nvGrpSpPr>
            <p:cNvPr id="40" name="Gruppe 3"/>
            <p:cNvGrpSpPr>
              <a:grpSpLocks/>
            </p:cNvGrpSpPr>
            <p:nvPr userDrawn="1"/>
          </p:nvGrpSpPr>
          <p:grpSpPr bwMode="auto">
            <a:xfrm>
              <a:off x="-1055644" y="4420473"/>
              <a:ext cx="419099" cy="196850"/>
              <a:chOff x="2003715" y="2630782"/>
              <a:chExt cx="417987" cy="196850"/>
            </a:xfrm>
          </p:grpSpPr>
          <p:pic>
            <p:nvPicPr>
              <p:cNvPr id="44" name="Billede 5"/>
              <p:cNvPicPr>
                <a:picLocks noChangeAspect="1"/>
              </p:cNvPicPr>
              <p:nvPr/>
            </p:nvPicPr>
            <p:blipFill>
              <a:blip r:embed="rId8">
                <a:extLst>
                  <a:ext uri="{28A0092B-C50C-407E-A947-70E740481C1C}">
                    <a14:useLocalDpi xmlns:a14="http://schemas.microsoft.com/office/drawing/2010/main" val="0"/>
                  </a:ext>
                </a:extLst>
              </a:blip>
              <a:srcRect/>
              <a:stretch>
                <a:fillRect/>
              </a:stretch>
            </p:blipFill>
            <p:spPr bwMode="auto">
              <a:xfrm>
                <a:off x="2003715" y="2630782"/>
                <a:ext cx="412750" cy="196850"/>
              </a:xfrm>
              <a:prstGeom prst="rect">
                <a:avLst/>
              </a:prstGeom>
              <a:noFill/>
              <a:ln w="3175">
                <a:solidFill>
                  <a:schemeClr val="tx1">
                    <a:lumMod val="20000"/>
                    <a:lumOff val="80000"/>
                  </a:schemeClr>
                </a:solidFill>
                <a:miter lim="800000"/>
                <a:headEnd/>
                <a:tailEnd/>
              </a:ln>
              <a:effectLst>
                <a:outerShdw blurRad="25400" dist="25400" dir="2700000" algn="tl" rotWithShape="0">
                  <a:prstClr val="black">
                    <a:alpha val="30000"/>
                  </a:prstClr>
                </a:outerShdw>
              </a:effectLst>
              <a:extLst>
                <a:ext uri="{909E8E84-426E-40DD-AFC4-6F175D3DCCD1}">
                  <a14:hiddenFill xmlns:a14="http://schemas.microsoft.com/office/drawing/2010/main">
                    <a:solidFill>
                      <a:srgbClr val="FFFFFF"/>
                    </a:solidFill>
                  </a14:hiddenFill>
                </a:ext>
              </a:extLst>
            </p:spPr>
          </p:pic>
          <p:sp>
            <p:nvSpPr>
              <p:cNvPr id="45" name="Rounded Rectangle 12"/>
              <p:cNvSpPr/>
              <p:nvPr/>
            </p:nvSpPr>
            <p:spPr bwMode="auto">
              <a:xfrm>
                <a:off x="2225374" y="2641895"/>
                <a:ext cx="196328" cy="174625"/>
              </a:xfrm>
              <a:prstGeom prst="roundRect">
                <a:avLst/>
              </a:prstGeom>
              <a:noFill/>
              <a:ln w="127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defPPr>
                  <a:defRPr lang="da-DK"/>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da-DK" sz="2300" noProof="1">
                  <a:latin typeface="HelveticaNeueLT Std Lt Cn" pitchFamily="34" charset="0"/>
                </a:endParaRPr>
              </a:p>
            </p:txBody>
          </p:sp>
        </p:grpSp>
        <p:grpSp>
          <p:nvGrpSpPr>
            <p:cNvPr id="41" name="Gruppe 2"/>
            <p:cNvGrpSpPr>
              <a:grpSpLocks/>
            </p:cNvGrpSpPr>
            <p:nvPr userDrawn="1"/>
          </p:nvGrpSpPr>
          <p:grpSpPr bwMode="auto">
            <a:xfrm>
              <a:off x="-540710" y="4420473"/>
              <a:ext cx="412750" cy="196850"/>
              <a:chOff x="2535866" y="3062017"/>
              <a:chExt cx="413649" cy="196850"/>
            </a:xfrm>
          </p:grpSpPr>
          <p:pic>
            <p:nvPicPr>
              <p:cNvPr id="42" name="Billede 6"/>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a:off x="2544703" y="3062017"/>
                <a:ext cx="404812" cy="196850"/>
              </a:xfrm>
              <a:prstGeom prst="rect">
                <a:avLst/>
              </a:prstGeom>
              <a:noFill/>
              <a:ln w="3175">
                <a:solidFill>
                  <a:schemeClr val="tx1">
                    <a:lumMod val="20000"/>
                    <a:lumOff val="80000"/>
                  </a:schemeClr>
                </a:solidFill>
                <a:miter lim="800000"/>
                <a:headEnd/>
                <a:tailEnd/>
              </a:ln>
              <a:effectLst>
                <a:outerShdw blurRad="25400" dist="25400" dir="2700000" algn="tl" rotWithShape="0">
                  <a:prstClr val="black">
                    <a:alpha val="30000"/>
                  </a:prstClr>
                </a:outerShdw>
              </a:effectLst>
              <a:extLst>
                <a:ext uri="{909E8E84-426E-40DD-AFC4-6F175D3DCCD1}">
                  <a14:hiddenFill xmlns:a14="http://schemas.microsoft.com/office/drawing/2010/main">
                    <a:solidFill>
                      <a:srgbClr val="FFFFFF"/>
                    </a:solidFill>
                  </a14:hiddenFill>
                </a:ext>
              </a:extLst>
            </p:spPr>
          </p:pic>
          <p:sp>
            <p:nvSpPr>
              <p:cNvPr id="43" name="Rounded Rectangle 12"/>
              <p:cNvSpPr/>
              <p:nvPr/>
            </p:nvSpPr>
            <p:spPr bwMode="auto">
              <a:xfrm>
                <a:off x="2535866" y="3073130"/>
                <a:ext cx="197279" cy="174625"/>
              </a:xfrm>
              <a:prstGeom prst="roundRect">
                <a:avLst/>
              </a:prstGeom>
              <a:noFill/>
              <a:ln w="127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defPPr>
                  <a:defRPr lang="da-DK"/>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da-DK" sz="2300" noProof="1">
                  <a:latin typeface="HelveticaNeueLT Std Lt Cn" pitchFamily="34" charset="0"/>
                </a:endParaRPr>
              </a:p>
            </p:txBody>
          </p:sp>
        </p:grpSp>
      </p:grpSp>
      <p:grpSp>
        <p:nvGrpSpPr>
          <p:cNvPr id="23" name="Gruppe 12"/>
          <p:cNvGrpSpPr/>
          <p:nvPr userDrawn="1"/>
        </p:nvGrpSpPr>
        <p:grpSpPr>
          <a:xfrm>
            <a:off x="2463844" y="5352689"/>
            <a:ext cx="1271521" cy="972590"/>
            <a:chOff x="-1399481" y="5645123"/>
            <a:chExt cx="1271521" cy="972590"/>
          </a:xfrm>
        </p:grpSpPr>
        <p:pic>
          <p:nvPicPr>
            <p:cNvPr id="25" name="Billede 3"/>
            <p:cNvPicPr>
              <a:picLocks noChangeAspect="1"/>
            </p:cNvPicPr>
            <p:nvPr userDrawn="1"/>
          </p:nvPicPr>
          <p:blipFill rotWithShape="1">
            <a:blip r:embed="rId10"/>
            <a:srcRect b="49467"/>
            <a:stretch/>
          </p:blipFill>
          <p:spPr>
            <a:xfrm>
              <a:off x="-1296624" y="5718302"/>
              <a:ext cx="1168664" cy="899411"/>
            </a:xfrm>
            <a:prstGeom prst="rect">
              <a:avLst/>
            </a:prstGeom>
          </p:spPr>
        </p:pic>
        <p:pic>
          <p:nvPicPr>
            <p:cNvPr id="35" name="Billede 4"/>
            <p:cNvPicPr>
              <a:picLocks noChangeAspect="1"/>
            </p:cNvPicPr>
            <p:nvPr userDrawn="1"/>
          </p:nvPicPr>
          <p:blipFill>
            <a:blip r:embed="rId11"/>
            <a:stretch>
              <a:fillRect/>
            </a:stretch>
          </p:blipFill>
          <p:spPr>
            <a:xfrm>
              <a:off x="-1399481" y="5645123"/>
              <a:ext cx="323810" cy="209524"/>
            </a:xfrm>
            <a:prstGeom prst="rect">
              <a:avLst/>
            </a:prstGeom>
          </p:spPr>
        </p:pic>
        <p:sp>
          <p:nvSpPr>
            <p:cNvPr id="36" name="Afrundet rektangel 5"/>
            <p:cNvSpPr/>
            <p:nvPr userDrawn="1"/>
          </p:nvSpPr>
          <p:spPr>
            <a:xfrm>
              <a:off x="-833395" y="5983551"/>
              <a:ext cx="705435" cy="165716"/>
            </a:xfrm>
            <a:prstGeom prst="roundRect">
              <a:avLst/>
            </a:prstGeom>
            <a:no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lnSpc>
                  <a:spcPct val="90000"/>
                </a:lnSpc>
              </a:pPr>
              <a:endParaRPr lang="da-DK" dirty="0">
                <a:latin typeface="Palatino Linotype" panose="02040502050505030304" pitchFamily="18" charset="0"/>
              </a:endParaRPr>
            </a:p>
          </p:txBody>
        </p:sp>
        <p:cxnSp>
          <p:nvCxnSpPr>
            <p:cNvPr id="37" name="Lige forbindelse 8"/>
            <p:cNvCxnSpPr>
              <a:stCxn id="25" idx="1"/>
            </p:cNvCxnSpPr>
            <p:nvPr userDrawn="1"/>
          </p:nvCxnSpPr>
          <p:spPr>
            <a:xfrm>
              <a:off x="-1296624" y="6168008"/>
              <a:ext cx="1168664" cy="389631"/>
            </a:xfrm>
            <a:prstGeom prst="line">
              <a:avLst/>
            </a:prstGeom>
            <a:ln w="57150" cap="rnd">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Lige forbindelse 29"/>
            <p:cNvCxnSpPr>
              <a:endCxn id="25" idx="3"/>
            </p:cNvCxnSpPr>
            <p:nvPr userDrawn="1"/>
          </p:nvCxnSpPr>
          <p:spPr>
            <a:xfrm flipV="1">
              <a:off x="-1296624" y="6168008"/>
              <a:ext cx="1168664" cy="389631"/>
            </a:xfrm>
            <a:prstGeom prst="line">
              <a:avLst/>
            </a:prstGeom>
            <a:ln w="57150" cap="rnd">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4" name="Text Placeholder 2"/>
          <p:cNvSpPr txBox="1">
            <a:spLocks/>
          </p:cNvSpPr>
          <p:nvPr userDrawn="1"/>
        </p:nvSpPr>
        <p:spPr>
          <a:xfrm>
            <a:off x="538163" y="2074617"/>
            <a:ext cx="3063681" cy="775706"/>
          </a:xfrm>
          <a:prstGeom prst="rect">
            <a:avLst/>
          </a:prstGeom>
        </p:spPr>
        <p:txBody>
          <a:bodyPr vert="horz" lIns="0" tIns="0" rIns="0" bIns="0" rtlCol="0">
            <a:noAutofit/>
          </a:bodyPr>
          <a:lstStyle>
            <a:lvl1pPr marL="0" indent="0" algn="l" defTabSz="914400" rtl="0" eaLnBrk="1" latinLnBrk="0" hangingPunct="1">
              <a:lnSpc>
                <a:spcPct val="90000"/>
              </a:lnSpc>
              <a:spcBef>
                <a:spcPts val="0"/>
              </a:spcBef>
              <a:buFont typeface="Palatino Linotype" panose="02040502050505030304" pitchFamily="18" charset="0"/>
              <a:buChar char="​"/>
              <a:defRPr sz="2600" kern="1200">
                <a:solidFill>
                  <a:srgbClr val="005A9B"/>
                </a:solidFill>
                <a:latin typeface="Verdana" panose="020B0604030504040204" pitchFamily="34" charset="0"/>
                <a:ea typeface="Verdana" panose="020B0604030504040204" pitchFamily="34" charset="0"/>
                <a:cs typeface="Verdana" panose="020B0604030504040204" pitchFamily="34" charset="0"/>
              </a:defRPr>
            </a:lvl1pPr>
            <a:lvl2pPr marL="0" indent="0" algn="l" defTabSz="914400" rtl="0" eaLnBrk="1" latinLnBrk="0" hangingPunct="1">
              <a:lnSpc>
                <a:spcPct val="90000"/>
              </a:lnSpc>
              <a:spcBef>
                <a:spcPts val="0"/>
              </a:spcBef>
              <a:buFont typeface="Palatino Linotype" panose="02040502050505030304" pitchFamily="18" charset="0"/>
              <a:buChar char="​"/>
              <a:defRPr sz="2600" kern="1200">
                <a:solidFill>
                  <a:schemeClr val="tx1"/>
                </a:solidFill>
                <a:latin typeface="Palatino Linotype" panose="02040502050505030304" pitchFamily="18" charset="0"/>
                <a:ea typeface="+mn-ea"/>
                <a:cs typeface="+mn-cs"/>
              </a:defRPr>
            </a:lvl2pPr>
            <a:lvl3pPr marL="270000" indent="-270000" algn="l" defTabSz="914400" rtl="0" eaLnBrk="1" latinLnBrk="0" hangingPunct="1">
              <a:lnSpc>
                <a:spcPct val="90000"/>
              </a:lnSpc>
              <a:spcBef>
                <a:spcPts val="0"/>
              </a:spcBef>
              <a:buFont typeface="Palatino Linotype" panose="02040502050505030304" pitchFamily="18" charset="0"/>
              <a:buChar char="•"/>
              <a:defRPr sz="2600" kern="1200">
                <a:solidFill>
                  <a:schemeClr val="tx1"/>
                </a:solidFill>
                <a:latin typeface="Palatino Linotype" panose="02040502050505030304" pitchFamily="18" charset="0"/>
                <a:ea typeface="+mn-ea"/>
                <a:cs typeface="+mn-cs"/>
              </a:defRPr>
            </a:lvl3pPr>
            <a:lvl4pPr marL="504000" indent="-234000" algn="l" defTabSz="914400" rtl="0" eaLnBrk="1" latinLnBrk="0" hangingPunct="1">
              <a:lnSpc>
                <a:spcPct val="90000"/>
              </a:lnSpc>
              <a:spcBef>
                <a:spcPts val="0"/>
              </a:spcBef>
              <a:buFontTx/>
              <a:buChar char="•"/>
              <a:defRPr sz="2200" kern="1200">
                <a:solidFill>
                  <a:schemeClr val="tx1"/>
                </a:solidFill>
                <a:latin typeface="Palatino Linotype" panose="02040502050505030304" pitchFamily="18" charset="0"/>
                <a:ea typeface="+mn-ea"/>
                <a:cs typeface="+mn-cs"/>
              </a:defRPr>
            </a:lvl4pPr>
            <a:lvl5pPr marL="702000" indent="-198000" algn="l" defTabSz="914400" rtl="0" eaLnBrk="1" latinLnBrk="0" hangingPunct="1">
              <a:lnSpc>
                <a:spcPct val="90000"/>
              </a:lnSpc>
              <a:spcBef>
                <a:spcPts val="0"/>
              </a:spcBef>
              <a:buFontTx/>
              <a:buChar char="•"/>
              <a:defRPr sz="1800" kern="1200">
                <a:solidFill>
                  <a:schemeClr val="tx1"/>
                </a:solidFill>
                <a:latin typeface="Palatino Linotype" panose="02040502050505030304" pitchFamily="18" charset="0"/>
                <a:ea typeface="+mn-ea"/>
                <a:cs typeface="+mn-cs"/>
              </a:defRPr>
            </a:lvl5pPr>
            <a:lvl6pPr marL="702000" indent="-198000" algn="l" defTabSz="914400" rtl="0" eaLnBrk="1" latinLnBrk="0" hangingPunct="1">
              <a:lnSpc>
                <a:spcPct val="90000"/>
              </a:lnSpc>
              <a:spcBef>
                <a:spcPts val="0"/>
              </a:spcBef>
              <a:buFontTx/>
              <a:buChar char="•"/>
              <a:defRPr sz="1800" kern="1200">
                <a:solidFill>
                  <a:schemeClr val="tx1"/>
                </a:solidFill>
                <a:latin typeface="+mn-lt"/>
                <a:ea typeface="+mn-ea"/>
                <a:cs typeface="+mn-cs"/>
              </a:defRPr>
            </a:lvl6pPr>
            <a:lvl7pPr marL="702000" indent="-198000" algn="l" defTabSz="914400" rtl="0" eaLnBrk="1" latinLnBrk="0" hangingPunct="1">
              <a:lnSpc>
                <a:spcPct val="90000"/>
              </a:lnSpc>
              <a:spcBef>
                <a:spcPts val="0"/>
              </a:spcBef>
              <a:buFontTx/>
              <a:buChar char="•"/>
              <a:defRPr sz="1800" kern="1200">
                <a:solidFill>
                  <a:schemeClr val="tx1"/>
                </a:solidFill>
                <a:latin typeface="+mn-lt"/>
                <a:ea typeface="+mn-ea"/>
                <a:cs typeface="+mn-cs"/>
              </a:defRPr>
            </a:lvl7pPr>
            <a:lvl8pPr marL="702000" indent="-198000" algn="l" defTabSz="914400" rtl="0" eaLnBrk="1" latinLnBrk="0" hangingPunct="1">
              <a:lnSpc>
                <a:spcPct val="90000"/>
              </a:lnSpc>
              <a:spcBef>
                <a:spcPts val="0"/>
              </a:spcBef>
              <a:buFontTx/>
              <a:buChar char="•"/>
              <a:defRPr sz="1800" kern="1200">
                <a:solidFill>
                  <a:schemeClr val="tx1"/>
                </a:solidFill>
                <a:latin typeface="+mn-lt"/>
                <a:ea typeface="+mn-ea"/>
                <a:cs typeface="+mn-cs"/>
              </a:defRPr>
            </a:lvl8pPr>
            <a:lvl9pPr marL="702000" indent="-198000" algn="l" defTabSz="914400" rtl="0" eaLnBrk="1" latinLnBrk="0" hangingPunct="1">
              <a:lnSpc>
                <a:spcPct val="90000"/>
              </a:lnSpc>
              <a:spcBef>
                <a:spcPts val="0"/>
              </a:spcBef>
              <a:buFontTx/>
              <a:buChar char="•"/>
              <a:defRPr sz="1800" kern="1200">
                <a:solidFill>
                  <a:schemeClr val="tx1"/>
                </a:solidFill>
                <a:latin typeface="+mn-lt"/>
                <a:ea typeface="+mn-ea"/>
                <a:cs typeface="+mn-cs"/>
              </a:defRPr>
            </a:lvl9pPr>
          </a:lstStyle>
          <a:p>
            <a:pPr>
              <a:lnSpc>
                <a:spcPct val="97000"/>
              </a:lnSpc>
            </a:pPr>
            <a:r>
              <a:rPr lang="da-DK" sz="1000" noProof="1"/>
              <a:t>Første niveau = Underoverskrift (farvet)</a:t>
            </a:r>
          </a:p>
          <a:p>
            <a:pPr lvl="1">
              <a:lnSpc>
                <a:spcPct val="97000"/>
              </a:lnSpc>
            </a:pPr>
            <a:r>
              <a:rPr lang="da-DK" sz="1000" noProof="1">
                <a:latin typeface="Verdana" panose="020B0604030504040204" pitchFamily="34" charset="0"/>
                <a:ea typeface="Verdana" panose="020B0604030504040204" pitchFamily="34" charset="0"/>
                <a:cs typeface="Verdana" panose="020B0604030504040204" pitchFamily="34" charset="0"/>
              </a:rPr>
              <a:t>Andet niveau = Almindelig tekst (grå)</a:t>
            </a:r>
          </a:p>
          <a:p>
            <a:pPr marL="108000" lvl="2" indent="-108000">
              <a:lnSpc>
                <a:spcPct val="97000"/>
              </a:lnSpc>
            </a:pPr>
            <a:r>
              <a:rPr lang="da-DK" sz="1000" noProof="1">
                <a:latin typeface="Verdana" panose="020B0604030504040204" pitchFamily="34" charset="0"/>
                <a:ea typeface="Verdana" panose="020B0604030504040204" pitchFamily="34" charset="0"/>
                <a:cs typeface="Verdana" panose="020B0604030504040204" pitchFamily="34" charset="0"/>
              </a:rPr>
              <a:t>Tredje niveau = Bullet niveau (grå)</a:t>
            </a:r>
          </a:p>
          <a:p>
            <a:pPr marL="216000" lvl="3" indent="-108000">
              <a:lnSpc>
                <a:spcPct val="97000"/>
              </a:lnSpc>
            </a:pPr>
            <a:r>
              <a:rPr lang="da-DK" sz="1000" noProof="1">
                <a:latin typeface="Verdana" panose="020B0604030504040204" pitchFamily="34" charset="0"/>
                <a:ea typeface="Verdana" panose="020B0604030504040204" pitchFamily="34" charset="0"/>
                <a:cs typeface="Verdana" panose="020B0604030504040204" pitchFamily="34" charset="0"/>
              </a:rPr>
              <a:t>Fjerde niveau = Bullet niveau</a:t>
            </a:r>
          </a:p>
          <a:p>
            <a:pPr marL="324000" lvl="4" indent="-108000">
              <a:lnSpc>
                <a:spcPct val="97000"/>
              </a:lnSpc>
            </a:pPr>
            <a:r>
              <a:rPr lang="da-DK" sz="1000" noProof="1">
                <a:latin typeface="Verdana" panose="020B0604030504040204" pitchFamily="34" charset="0"/>
                <a:ea typeface="Verdana" panose="020B0604030504040204" pitchFamily="34" charset="0"/>
                <a:cs typeface="Verdana" panose="020B0604030504040204" pitchFamily="34" charset="0"/>
              </a:rPr>
              <a:t>Femte niveau = Bullet niveau</a:t>
            </a:r>
          </a:p>
        </p:txBody>
      </p:sp>
      <p:sp>
        <p:nvSpPr>
          <p:cNvPr id="2" name="TextBox 1"/>
          <p:cNvSpPr txBox="1"/>
          <p:nvPr userDrawn="1"/>
        </p:nvSpPr>
        <p:spPr>
          <a:xfrm>
            <a:off x="550255" y="5348722"/>
            <a:ext cx="2915259" cy="1217256"/>
          </a:xfrm>
          <a:prstGeom prst="rect">
            <a:avLst/>
          </a:prstGeom>
          <a:noFill/>
        </p:spPr>
        <p:txBody>
          <a:bodyPr wrap="square" lIns="0" tIns="0" rIns="0" bIns="0" rtlCol="0">
            <a:spAutoFit/>
          </a:bodyPr>
          <a:lstStyle/>
          <a:p>
            <a:pPr algn="l">
              <a:spcAft>
                <a:spcPts val="600"/>
              </a:spcAft>
              <a:defRPr/>
            </a:pPr>
            <a:r>
              <a:rPr lang="da-DK" altLang="da-DK" sz="1000" b="1" noProof="1">
                <a:solidFill>
                  <a:srgbClr val="4A4E54"/>
                </a:solidFill>
                <a:latin typeface="Arial" panose="020B0604020202020204" pitchFamily="34" charset="0"/>
                <a:cs typeface="Arial" panose="020B0604020202020204" pitchFamily="34" charset="0"/>
              </a:rPr>
              <a:t>Vælg ny tekst farve til </a:t>
            </a:r>
            <a:br>
              <a:rPr lang="da-DK" altLang="da-DK" sz="1000" b="1" noProof="1">
                <a:solidFill>
                  <a:srgbClr val="4A4E54"/>
                </a:solidFill>
                <a:latin typeface="Arial" panose="020B0604020202020204" pitchFamily="34" charset="0"/>
                <a:cs typeface="Arial" panose="020B0604020202020204" pitchFamily="34" charset="0"/>
              </a:rPr>
            </a:br>
            <a:r>
              <a:rPr lang="da-DK" altLang="da-DK" sz="1000" b="1" noProof="1">
                <a:solidFill>
                  <a:srgbClr val="4A4E54"/>
                </a:solidFill>
                <a:latin typeface="Arial" panose="020B0604020202020204" pitchFamily="34" charset="0"/>
                <a:cs typeface="Arial" panose="020B0604020202020204" pitchFamily="34" charset="0"/>
              </a:rPr>
              <a:t>underoverskrift</a:t>
            </a:r>
          </a:p>
          <a:p>
            <a:pPr algn="l">
              <a:spcAft>
                <a:spcPts val="600"/>
              </a:spcAft>
              <a:defRPr/>
            </a:pPr>
            <a:r>
              <a:rPr lang="da-DK" altLang="da-DK" sz="900" b="1" noProof="1">
                <a:solidFill>
                  <a:srgbClr val="4A4E54"/>
                </a:solidFill>
                <a:latin typeface="Arial" panose="020B0604020202020204" pitchFamily="34" charset="0"/>
                <a:cs typeface="Arial" panose="020B0604020202020204" pitchFamily="34" charset="0"/>
              </a:rPr>
              <a:t>1. </a:t>
            </a:r>
            <a:r>
              <a:rPr lang="da-DK" altLang="da-DK" sz="900" b="0" noProof="1">
                <a:solidFill>
                  <a:srgbClr val="4A4E54"/>
                </a:solidFill>
                <a:latin typeface="Arial" panose="020B0604020202020204" pitchFamily="34" charset="0"/>
                <a:cs typeface="Arial" panose="020B0604020202020204" pitchFamily="34" charset="0"/>
              </a:rPr>
              <a:t>Markér</a:t>
            </a:r>
            <a:r>
              <a:rPr lang="da-DK" altLang="da-DK" sz="900" b="0" baseline="0" noProof="1">
                <a:solidFill>
                  <a:srgbClr val="4A4E54"/>
                </a:solidFill>
                <a:latin typeface="Arial" panose="020B0604020202020204" pitchFamily="34" charset="0"/>
                <a:cs typeface="Arial" panose="020B0604020202020204" pitchFamily="34" charset="0"/>
              </a:rPr>
              <a:t> teksten og vælg ny farve </a:t>
            </a:r>
            <a:br>
              <a:rPr lang="da-DK" altLang="da-DK" sz="900" b="0" baseline="0" noProof="1">
                <a:solidFill>
                  <a:srgbClr val="4A4E54"/>
                </a:solidFill>
                <a:latin typeface="Arial" panose="020B0604020202020204" pitchFamily="34" charset="0"/>
                <a:cs typeface="Arial" panose="020B0604020202020204" pitchFamily="34" charset="0"/>
              </a:rPr>
            </a:br>
            <a:r>
              <a:rPr lang="da-DK" altLang="da-DK" sz="900" b="0" baseline="0" noProof="1">
                <a:solidFill>
                  <a:srgbClr val="4A4E54"/>
                </a:solidFill>
                <a:latin typeface="Arial" panose="020B0604020202020204" pitchFamily="34" charset="0"/>
                <a:cs typeface="Arial" panose="020B0604020202020204" pitchFamily="34" charset="0"/>
              </a:rPr>
              <a:t>fra </a:t>
            </a:r>
            <a:r>
              <a:rPr lang="da-DK" altLang="da-DK" sz="900" b="1" i="0" baseline="0" noProof="1">
                <a:solidFill>
                  <a:srgbClr val="4A4E54"/>
                </a:solidFill>
                <a:latin typeface="Arial" panose="020B0604020202020204" pitchFamily="34" charset="0"/>
                <a:cs typeface="Arial" panose="020B0604020202020204" pitchFamily="34" charset="0"/>
              </a:rPr>
              <a:t>Skiftfarve</a:t>
            </a:r>
            <a:r>
              <a:rPr lang="da-DK" altLang="da-DK" sz="900" b="0" baseline="0" noProof="1">
                <a:solidFill>
                  <a:srgbClr val="4A4E54"/>
                </a:solidFill>
                <a:latin typeface="Arial" panose="020B0604020202020204" pitchFamily="34" charset="0"/>
                <a:cs typeface="Arial" panose="020B0604020202020204" pitchFamily="34" charset="0"/>
              </a:rPr>
              <a:t>-knappen</a:t>
            </a:r>
            <a:endParaRPr lang="da-DK" altLang="da-DK" sz="900" b="0" noProof="1">
              <a:solidFill>
                <a:srgbClr val="4A4E54"/>
              </a:solidFill>
              <a:latin typeface="Arial" panose="020B0604020202020204" pitchFamily="34" charset="0"/>
              <a:cs typeface="Arial" panose="020B0604020202020204" pitchFamily="34" charset="0"/>
            </a:endParaRPr>
          </a:p>
          <a:p>
            <a:pPr algn="l">
              <a:spcAft>
                <a:spcPts val="600"/>
              </a:spcAft>
              <a:defRPr/>
            </a:pPr>
            <a:r>
              <a:rPr lang="da-DK" altLang="da-DK" sz="900" b="1" noProof="1">
                <a:solidFill>
                  <a:srgbClr val="4A4E54"/>
                </a:solidFill>
                <a:latin typeface="Arial" panose="020B0604020202020204" pitchFamily="34" charset="0"/>
                <a:cs typeface="Arial" panose="020B0604020202020204" pitchFamily="34" charset="0"/>
              </a:rPr>
              <a:t>2. </a:t>
            </a:r>
            <a:r>
              <a:rPr lang="da-DK" altLang="da-DK" sz="900" b="0" noProof="1">
                <a:solidFill>
                  <a:srgbClr val="4A4E54"/>
                </a:solidFill>
                <a:latin typeface="Arial" panose="020B0604020202020204" pitchFamily="34" charset="0"/>
                <a:cs typeface="Arial" panose="020B0604020202020204" pitchFamily="34" charset="0"/>
              </a:rPr>
              <a:t>Vælg mellem Farve 1-6 </a:t>
            </a:r>
            <a:br>
              <a:rPr lang="da-DK" altLang="da-DK" sz="900" b="0" noProof="1">
                <a:solidFill>
                  <a:srgbClr val="4A4E54"/>
                </a:solidFill>
                <a:latin typeface="Arial" panose="020B0604020202020204" pitchFamily="34" charset="0"/>
                <a:cs typeface="Arial" panose="020B0604020202020204" pitchFamily="34" charset="0"/>
              </a:rPr>
            </a:br>
            <a:r>
              <a:rPr lang="da-DK" altLang="da-DK" sz="900" b="0" noProof="1">
                <a:solidFill>
                  <a:srgbClr val="4A4E54"/>
                </a:solidFill>
                <a:latin typeface="Arial" panose="020B0604020202020204" pitchFamily="34" charset="0"/>
                <a:cs typeface="Arial" panose="020B0604020202020204" pitchFamily="34" charset="0"/>
              </a:rPr>
              <a:t>fra KABs farveskema</a:t>
            </a:r>
          </a:p>
          <a:p>
            <a:pPr algn="l">
              <a:lnSpc>
                <a:spcPct val="90000"/>
              </a:lnSpc>
            </a:pPr>
            <a:endParaRPr lang="da-DK" sz="900" dirty="0" err="1">
              <a:latin typeface="Palatino Linotype" panose="02040502050505030304" pitchFamily="18" charset="0"/>
            </a:endParaRPr>
          </a:p>
        </p:txBody>
      </p:sp>
    </p:spTree>
    <p:extLst>
      <p:ext uri="{BB962C8B-B14F-4D97-AF65-F5344CB8AC3E}">
        <p14:creationId xmlns:p14="http://schemas.microsoft.com/office/powerpoint/2010/main" val="33265577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Indhold +grafik">
    <p:spTree>
      <p:nvGrpSpPr>
        <p:cNvPr id="1" name=""/>
        <p:cNvGrpSpPr/>
        <p:nvPr/>
      </p:nvGrpSpPr>
      <p:grpSpPr>
        <a:xfrm>
          <a:off x="0" y="0"/>
          <a:ext cx="0" cy="0"/>
          <a:chOff x="0" y="0"/>
          <a:chExt cx="0" cy="0"/>
        </a:xfrm>
      </p:grpSpPr>
      <p:sp>
        <p:nvSpPr>
          <p:cNvPr id="9" name="SecondaryColor"/>
          <p:cNvSpPr/>
          <p:nvPr userDrawn="1"/>
        </p:nvSpPr>
        <p:spPr>
          <a:xfrm>
            <a:off x="7258050" y="4451477"/>
            <a:ext cx="4935600" cy="2406523"/>
          </a:xfrm>
          <a:prstGeom prst="triangle">
            <a:avLst>
              <a:gd name="adj" fmla="val 100000"/>
            </a:avLst>
          </a:prstGeom>
          <a:solidFill>
            <a:srgbClr val="C7E4F3"/>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lnSpc>
                <a:spcPct val="90000"/>
              </a:lnSpc>
            </a:pPr>
            <a:endParaRPr lang="da-DK" dirty="0">
              <a:latin typeface="Palatino Linotype" panose="02040502050505030304" pitchFamily="18" charset="0"/>
            </a:endParaRPr>
          </a:p>
        </p:txBody>
      </p:sp>
      <p:sp>
        <p:nvSpPr>
          <p:cNvPr id="2" name="PrimaryTextColor"/>
          <p:cNvSpPr>
            <a:spLocks noGrp="1"/>
          </p:cNvSpPr>
          <p:nvPr>
            <p:ph type="title" hasCustomPrompt="1"/>
          </p:nvPr>
        </p:nvSpPr>
        <p:spPr/>
        <p:txBody>
          <a:bodyPr/>
          <a:lstStyle>
            <a:lvl1pPr>
              <a:defRPr>
                <a:solidFill>
                  <a:srgbClr val="006A83"/>
                </a:solidFill>
              </a:defRPr>
            </a:lvl1pPr>
          </a:lstStyle>
          <a:p>
            <a:r>
              <a:rPr lang="da-DK" dirty="0"/>
              <a:t>Indsæt overskrift i maksimalt en linje</a:t>
            </a:r>
          </a:p>
        </p:txBody>
      </p:sp>
      <p:sp>
        <p:nvSpPr>
          <p:cNvPr id="3" name="Content Placeholder 2"/>
          <p:cNvSpPr>
            <a:spLocks noGrp="1"/>
          </p:cNvSpPr>
          <p:nvPr>
            <p:ph idx="1" hasCustomPrompt="1"/>
          </p:nvPr>
        </p:nvSpPr>
        <p:spPr>
          <a:xfrm>
            <a:off x="540000" y="1422400"/>
            <a:ext cx="11109600" cy="4892675"/>
          </a:xfrm>
        </p:spPr>
        <p:txBody>
          <a:bodyPr/>
          <a:lstStyle/>
          <a:p>
            <a:pPr lvl="0"/>
            <a:r>
              <a:rPr lang="da-DK" dirty="0"/>
              <a:t>Brug TAB og Shift+TAB til at skifte tekst- og bulletniveau. Stå på ny linje inden du trykker på TAB.</a:t>
            </a:r>
          </a:p>
          <a:p>
            <a:pPr lvl="1"/>
            <a:r>
              <a:rPr lang="da-DK" dirty="0"/>
              <a:t>Andet niveau</a:t>
            </a:r>
          </a:p>
          <a:p>
            <a:pPr lvl="2"/>
            <a:r>
              <a:rPr lang="da-DK" dirty="0"/>
              <a:t>Tredje niveau</a:t>
            </a:r>
          </a:p>
          <a:p>
            <a:pPr lvl="3"/>
            <a:r>
              <a:rPr lang="da-DK" dirty="0"/>
              <a:t>Fjerde niveau</a:t>
            </a:r>
          </a:p>
          <a:p>
            <a:pPr lvl="4"/>
            <a:r>
              <a:rPr lang="da-DK" dirty="0"/>
              <a:t>Femte niveau</a:t>
            </a:r>
          </a:p>
        </p:txBody>
      </p:sp>
      <p:sp>
        <p:nvSpPr>
          <p:cNvPr id="11" name="Pladsholder til slidenummer 10"/>
          <p:cNvSpPr>
            <a:spLocks noGrp="1"/>
          </p:cNvSpPr>
          <p:nvPr>
            <p:ph type="sldNum" sz="quarter" idx="10"/>
          </p:nvPr>
        </p:nvSpPr>
        <p:spPr/>
        <p:txBody>
          <a:bodyPr/>
          <a:lstStyle/>
          <a:p>
            <a:r>
              <a:rPr lang="da-DK" dirty="0"/>
              <a:t>Side </a:t>
            </a:r>
            <a:fld id="{45D37B1E-C366-494F-A587-962AD9AABC83}" type="slidenum">
              <a:rPr lang="da-DK" smtClean="0"/>
              <a:pPr/>
              <a:t>‹nr.›</a:t>
            </a:fld>
            <a:endParaRPr lang="da-DK" dirty="0"/>
          </a:p>
        </p:txBody>
      </p:sp>
    </p:spTree>
    <p:extLst>
      <p:ext uri="{BB962C8B-B14F-4D97-AF65-F5344CB8AC3E}">
        <p14:creationId xmlns:p14="http://schemas.microsoft.com/office/powerpoint/2010/main" val="7921429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o indhold">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540000" y="1422400"/>
            <a:ext cx="5220000" cy="4892673"/>
          </a:xfrm>
        </p:spPr>
        <p:txBody>
          <a:bodyPr/>
          <a:lstStyle/>
          <a:p>
            <a:pPr lvl="0"/>
            <a:r>
              <a:rPr lang="da-DK" dirty="0"/>
              <a:t>Brug TAB og Shift+TAB til at skifte tekst- og bulletniveau. Stå på ny linje inden du trykker på TAB.</a:t>
            </a:r>
          </a:p>
          <a:p>
            <a:pPr lvl="1"/>
            <a:r>
              <a:rPr lang="da-DK" dirty="0"/>
              <a:t>Andet niveau</a:t>
            </a:r>
          </a:p>
          <a:p>
            <a:pPr lvl="2"/>
            <a:r>
              <a:rPr lang="da-DK" dirty="0"/>
              <a:t>Tredje niveau</a:t>
            </a:r>
          </a:p>
          <a:p>
            <a:pPr lvl="3"/>
            <a:r>
              <a:rPr lang="da-DK" dirty="0"/>
              <a:t>Fjerde niveau</a:t>
            </a:r>
          </a:p>
          <a:p>
            <a:pPr lvl="4"/>
            <a:r>
              <a:rPr lang="da-DK" dirty="0"/>
              <a:t>Femte niveau</a:t>
            </a:r>
          </a:p>
        </p:txBody>
      </p:sp>
      <p:sp>
        <p:nvSpPr>
          <p:cNvPr id="4" name="Content Placeholder 3"/>
          <p:cNvSpPr>
            <a:spLocks noGrp="1"/>
          </p:cNvSpPr>
          <p:nvPr>
            <p:ph sz="half" idx="2" hasCustomPrompt="1"/>
          </p:nvPr>
        </p:nvSpPr>
        <p:spPr>
          <a:xfrm>
            <a:off x="6427960" y="1422401"/>
            <a:ext cx="5221114" cy="4892672"/>
          </a:xfrm>
        </p:spPr>
        <p:txBody>
          <a:bodyPr/>
          <a:lstStyle/>
          <a:p>
            <a:pPr lvl="0"/>
            <a:r>
              <a:rPr lang="da-DK" dirty="0"/>
              <a:t>Brug TAB og Shift+TAB til at skifte tekst- og bulletniveau. Stå på ny linje inden du trykker på TAB.</a:t>
            </a:r>
          </a:p>
          <a:p>
            <a:pPr lvl="1"/>
            <a:r>
              <a:rPr lang="da-DK" dirty="0"/>
              <a:t>Andet niveau</a:t>
            </a:r>
          </a:p>
          <a:p>
            <a:pPr lvl="2"/>
            <a:r>
              <a:rPr lang="da-DK" dirty="0"/>
              <a:t>Tredje niveau</a:t>
            </a:r>
          </a:p>
          <a:p>
            <a:pPr lvl="3"/>
            <a:r>
              <a:rPr lang="da-DK" dirty="0"/>
              <a:t>Fjerde niveau</a:t>
            </a:r>
          </a:p>
          <a:p>
            <a:pPr lvl="4"/>
            <a:r>
              <a:rPr lang="da-DK" dirty="0"/>
              <a:t>Femte niveau</a:t>
            </a:r>
          </a:p>
        </p:txBody>
      </p:sp>
      <p:sp>
        <p:nvSpPr>
          <p:cNvPr id="12" name="Pladsholder til slidenummer 11"/>
          <p:cNvSpPr>
            <a:spLocks noGrp="1"/>
          </p:cNvSpPr>
          <p:nvPr>
            <p:ph type="sldNum" sz="quarter" idx="11"/>
          </p:nvPr>
        </p:nvSpPr>
        <p:spPr/>
        <p:txBody>
          <a:bodyPr/>
          <a:lstStyle/>
          <a:p>
            <a:r>
              <a:rPr lang="da-DK" dirty="0"/>
              <a:t>Side </a:t>
            </a:r>
            <a:fld id="{45D37B1E-C366-494F-A587-962AD9AABC83}" type="slidenum">
              <a:rPr lang="da-DK" smtClean="0"/>
              <a:pPr/>
              <a:t>‹nr.›</a:t>
            </a:fld>
            <a:endParaRPr lang="da-DK" dirty="0"/>
          </a:p>
        </p:txBody>
      </p:sp>
      <p:sp>
        <p:nvSpPr>
          <p:cNvPr id="15" name="PrimaryTextColor"/>
          <p:cNvSpPr>
            <a:spLocks noGrp="1"/>
          </p:cNvSpPr>
          <p:nvPr>
            <p:ph type="title" hasCustomPrompt="1"/>
          </p:nvPr>
        </p:nvSpPr>
        <p:spPr/>
        <p:txBody>
          <a:bodyPr/>
          <a:lstStyle>
            <a:lvl1pPr>
              <a:defRPr>
                <a:solidFill>
                  <a:srgbClr val="006A83"/>
                </a:solidFill>
              </a:defRPr>
            </a:lvl1pPr>
          </a:lstStyle>
          <a:p>
            <a:r>
              <a:rPr lang="da-DK" dirty="0"/>
              <a:t>Indsæt overskrift i maksimalt en linje</a:t>
            </a:r>
          </a:p>
        </p:txBody>
      </p:sp>
    </p:spTree>
    <p:extLst>
      <p:ext uri="{BB962C8B-B14F-4D97-AF65-F5344CB8AC3E}">
        <p14:creationId xmlns:p14="http://schemas.microsoft.com/office/powerpoint/2010/main" val="646104289"/>
      </p:ext>
    </p:extLst>
  </p:cSld>
  <p:clrMapOvr>
    <a:masterClrMapping/>
  </p:clrMapOvr>
  <p:extLst>
    <p:ext uri="{DCECCB84-F9BA-43D5-87BE-67443E8EF086}">
      <p15:sldGuideLst xmlns:p15="http://schemas.microsoft.com/office/powerpoint/2012/main">
        <p15:guide id="2" pos="4044" userDrawn="1">
          <p15:clr>
            <a:srgbClr val="FBAE40"/>
          </p15:clr>
        </p15:guide>
        <p15:guide id="3" pos="3636"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Indhold uden overskrift">
    <p:spTree>
      <p:nvGrpSpPr>
        <p:cNvPr id="1" name=""/>
        <p:cNvGrpSpPr/>
        <p:nvPr/>
      </p:nvGrpSpPr>
      <p:grpSpPr>
        <a:xfrm>
          <a:off x="0" y="0"/>
          <a:ext cx="0" cy="0"/>
          <a:chOff x="0" y="0"/>
          <a:chExt cx="0" cy="0"/>
        </a:xfrm>
      </p:grpSpPr>
      <p:sp>
        <p:nvSpPr>
          <p:cNvPr id="3" name="Pladsholder til slidenummer 2"/>
          <p:cNvSpPr>
            <a:spLocks noGrp="1"/>
          </p:cNvSpPr>
          <p:nvPr>
            <p:ph type="sldNum" sz="quarter" idx="10"/>
          </p:nvPr>
        </p:nvSpPr>
        <p:spPr/>
        <p:txBody>
          <a:bodyPr/>
          <a:lstStyle/>
          <a:p>
            <a:r>
              <a:rPr lang="da-DK" dirty="0"/>
              <a:t>Side </a:t>
            </a:r>
            <a:fld id="{45D37B1E-C366-494F-A587-962AD9AABC83}" type="slidenum">
              <a:rPr lang="da-DK" smtClean="0"/>
              <a:pPr/>
              <a:t>‹nr.›</a:t>
            </a:fld>
            <a:endParaRPr lang="da-DK" dirty="0"/>
          </a:p>
        </p:txBody>
      </p:sp>
      <p:sp>
        <p:nvSpPr>
          <p:cNvPr id="5" name="Content Placeholder 2"/>
          <p:cNvSpPr>
            <a:spLocks noGrp="1"/>
          </p:cNvSpPr>
          <p:nvPr>
            <p:ph sz="half" idx="1" hasCustomPrompt="1"/>
          </p:nvPr>
        </p:nvSpPr>
        <p:spPr>
          <a:xfrm>
            <a:off x="539999" y="1422400"/>
            <a:ext cx="11109075" cy="4892675"/>
          </a:xfrm>
        </p:spPr>
        <p:txBody>
          <a:bodyPr/>
          <a:lstStyle/>
          <a:p>
            <a:pPr lvl="0"/>
            <a:r>
              <a:rPr lang="da-DK" dirty="0"/>
              <a:t>Brug TAB og Shift+TAB til at skifte tekst- og bulletniveau. Stå på ny linje inden du trykker på TAB.</a:t>
            </a:r>
          </a:p>
          <a:p>
            <a:pPr lvl="1"/>
            <a:r>
              <a:rPr lang="da-DK" dirty="0"/>
              <a:t>Andet niveau</a:t>
            </a:r>
          </a:p>
          <a:p>
            <a:pPr lvl="2"/>
            <a:r>
              <a:rPr lang="da-DK" dirty="0"/>
              <a:t>Tredje niveau</a:t>
            </a:r>
          </a:p>
          <a:p>
            <a:pPr lvl="3"/>
            <a:r>
              <a:rPr lang="da-DK" dirty="0"/>
              <a:t>Fjerde niveau</a:t>
            </a:r>
          </a:p>
          <a:p>
            <a:pPr lvl="4"/>
            <a:r>
              <a:rPr lang="da-DK" dirty="0"/>
              <a:t>Femte niveau</a:t>
            </a:r>
          </a:p>
        </p:txBody>
      </p:sp>
    </p:spTree>
    <p:extLst>
      <p:ext uri="{BB962C8B-B14F-4D97-AF65-F5344CB8AC3E}">
        <p14:creationId xmlns:p14="http://schemas.microsoft.com/office/powerpoint/2010/main" val="25185370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Indhold + billede">
    <p:spTree>
      <p:nvGrpSpPr>
        <p:cNvPr id="1" name=""/>
        <p:cNvGrpSpPr/>
        <p:nvPr/>
      </p:nvGrpSpPr>
      <p:grpSpPr>
        <a:xfrm>
          <a:off x="0" y="0"/>
          <a:ext cx="0" cy="0"/>
          <a:chOff x="0" y="0"/>
          <a:chExt cx="0" cy="0"/>
        </a:xfrm>
      </p:grpSpPr>
      <p:sp>
        <p:nvSpPr>
          <p:cNvPr id="14" name="Pladsholder til billede 13"/>
          <p:cNvSpPr>
            <a:spLocks noGrp="1"/>
          </p:cNvSpPr>
          <p:nvPr>
            <p:ph type="pic" sz="quarter" idx="12" hasCustomPrompt="1"/>
          </p:nvPr>
        </p:nvSpPr>
        <p:spPr>
          <a:xfrm>
            <a:off x="6427961" y="1422400"/>
            <a:ext cx="5221114" cy="4892675"/>
          </a:xfrm>
          <a:solidFill>
            <a:srgbClr val="D2D3D4"/>
          </a:solidFill>
        </p:spPr>
        <p:txBody>
          <a:bodyPr lIns="360000" tIns="360000" rIns="360000"/>
          <a:lstStyle>
            <a:lvl1pPr algn="ctr">
              <a:defRPr sz="1800"/>
            </a:lvl1pPr>
          </a:lstStyle>
          <a:p>
            <a:r>
              <a:rPr lang="da-DK" noProof="1"/>
              <a:t>Klik her og indsæt billede via Vælg billeder- eller Rediger-knapperne</a:t>
            </a:r>
          </a:p>
          <a:p>
            <a:endParaRPr lang="da-DK" noProof="1"/>
          </a:p>
        </p:txBody>
      </p:sp>
      <p:sp>
        <p:nvSpPr>
          <p:cNvPr id="3" name="Content Placeholder 2"/>
          <p:cNvSpPr>
            <a:spLocks noGrp="1"/>
          </p:cNvSpPr>
          <p:nvPr>
            <p:ph sz="half" idx="1" hasCustomPrompt="1"/>
          </p:nvPr>
        </p:nvSpPr>
        <p:spPr>
          <a:xfrm>
            <a:off x="540000" y="1422400"/>
            <a:ext cx="5220000" cy="4892675"/>
          </a:xfrm>
        </p:spPr>
        <p:txBody>
          <a:bodyPr/>
          <a:lstStyle/>
          <a:p>
            <a:pPr lvl="0"/>
            <a:r>
              <a:rPr lang="da-DK" dirty="0"/>
              <a:t>Brug TAB og Shift+TAB til at skifte tekst- og bulletniveau. Stå på ny linje inden du trykker på TAB.</a:t>
            </a:r>
          </a:p>
          <a:p>
            <a:pPr lvl="1"/>
            <a:r>
              <a:rPr lang="da-DK" dirty="0"/>
              <a:t>Andet niveau</a:t>
            </a:r>
          </a:p>
          <a:p>
            <a:pPr lvl="2"/>
            <a:r>
              <a:rPr lang="da-DK" dirty="0"/>
              <a:t>Tredje niveau</a:t>
            </a:r>
          </a:p>
          <a:p>
            <a:pPr lvl="3"/>
            <a:r>
              <a:rPr lang="da-DK" dirty="0"/>
              <a:t>Fjerde niveau</a:t>
            </a:r>
          </a:p>
          <a:p>
            <a:pPr lvl="4"/>
            <a:r>
              <a:rPr lang="da-DK" dirty="0"/>
              <a:t>Femte niveau</a:t>
            </a:r>
          </a:p>
        </p:txBody>
      </p:sp>
      <p:sp>
        <p:nvSpPr>
          <p:cNvPr id="12" name="Pladsholder til slidenummer 11"/>
          <p:cNvSpPr>
            <a:spLocks noGrp="1"/>
          </p:cNvSpPr>
          <p:nvPr>
            <p:ph type="sldNum" sz="quarter" idx="11"/>
          </p:nvPr>
        </p:nvSpPr>
        <p:spPr/>
        <p:txBody>
          <a:bodyPr/>
          <a:lstStyle/>
          <a:p>
            <a:r>
              <a:rPr lang="da-DK" dirty="0"/>
              <a:t>Side </a:t>
            </a:r>
            <a:fld id="{45D37B1E-C366-494F-A587-962AD9AABC83}" type="slidenum">
              <a:rPr lang="da-DK" smtClean="0"/>
              <a:pPr/>
              <a:t>‹nr.›</a:t>
            </a:fld>
            <a:endParaRPr lang="da-DK" dirty="0"/>
          </a:p>
        </p:txBody>
      </p:sp>
    </p:spTree>
    <p:extLst>
      <p:ext uri="{BB962C8B-B14F-4D97-AF65-F5344CB8AC3E}">
        <p14:creationId xmlns:p14="http://schemas.microsoft.com/office/powerpoint/2010/main" val="966293544"/>
      </p:ext>
    </p:extLst>
  </p:cSld>
  <p:clrMapOvr>
    <a:masterClrMapping/>
  </p:clrMapOvr>
  <p:extLst>
    <p:ext uri="{DCECCB84-F9BA-43D5-87BE-67443E8EF086}">
      <p15:sldGuideLst xmlns:p15="http://schemas.microsoft.com/office/powerpoint/2012/main">
        <p15:guide id="2" pos="3636" userDrawn="1">
          <p15:clr>
            <a:srgbClr val="FBAE40"/>
          </p15:clr>
        </p15:guide>
        <p15:guide id="3" pos="4044"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illede med tekst (I)">
    <p:spTree>
      <p:nvGrpSpPr>
        <p:cNvPr id="1" name=""/>
        <p:cNvGrpSpPr/>
        <p:nvPr/>
      </p:nvGrpSpPr>
      <p:grpSpPr>
        <a:xfrm>
          <a:off x="0" y="0"/>
          <a:ext cx="0" cy="0"/>
          <a:chOff x="0" y="0"/>
          <a:chExt cx="0" cy="0"/>
        </a:xfrm>
      </p:grpSpPr>
      <p:sp>
        <p:nvSpPr>
          <p:cNvPr id="4" name="Hvid baggrund"/>
          <p:cNvSpPr/>
          <p:nvPr userDrawn="1"/>
        </p:nvSpPr>
        <p:spPr>
          <a:xfrm>
            <a:off x="0" y="0"/>
            <a:ext cx="121896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lnSpc>
                <a:spcPct val="90000"/>
              </a:lnSpc>
            </a:pPr>
            <a:endParaRPr lang="da-DK" dirty="0">
              <a:latin typeface="Palatino Linotype" panose="02040502050505030304" pitchFamily="18" charset="0"/>
            </a:endParaRPr>
          </a:p>
        </p:txBody>
      </p:sp>
      <p:sp>
        <p:nvSpPr>
          <p:cNvPr id="6" name="Pladsholder til billede 2"/>
          <p:cNvSpPr>
            <a:spLocks noGrp="1"/>
          </p:cNvSpPr>
          <p:nvPr>
            <p:ph type="pic" sz="quarter" idx="11" hasCustomPrompt="1"/>
          </p:nvPr>
        </p:nvSpPr>
        <p:spPr>
          <a:xfrm>
            <a:off x="0" y="0"/>
            <a:ext cx="12189600" cy="6858000"/>
          </a:xfrm>
          <a:solidFill>
            <a:srgbClr val="D2D3D4"/>
          </a:solidFill>
        </p:spPr>
        <p:txBody>
          <a:bodyPr tIns="792000" anchor="ctr" anchorCtr="0"/>
          <a:lstStyle>
            <a:lvl1pPr algn="ctr">
              <a:buNone/>
              <a:defRPr sz="1800"/>
            </a:lvl1pPr>
          </a:lstStyle>
          <a:p>
            <a:r>
              <a:rPr lang="da-DK" noProof="1"/>
              <a:t>Klik her og indsæt billede via Vælg billeder- eller Rediger-knapperne</a:t>
            </a:r>
          </a:p>
        </p:txBody>
      </p:sp>
      <p:sp>
        <p:nvSpPr>
          <p:cNvPr id="2" name="Titel 1"/>
          <p:cNvSpPr>
            <a:spLocks noGrp="1"/>
          </p:cNvSpPr>
          <p:nvPr>
            <p:ph type="title" hasCustomPrompt="1"/>
          </p:nvPr>
        </p:nvSpPr>
        <p:spPr>
          <a:xfrm>
            <a:off x="9835499" y="4815191"/>
            <a:ext cx="2358027" cy="2042809"/>
          </a:xfrm>
          <a:custGeom>
            <a:avLst/>
            <a:gdLst>
              <a:gd name="connsiteX0" fmla="*/ 0 w 10000"/>
              <a:gd name="connsiteY0" fmla="*/ 2000 h 10000"/>
              <a:gd name="connsiteX1" fmla="*/ 10000 w 10000"/>
              <a:gd name="connsiteY1" fmla="*/ 0 h 10000"/>
              <a:gd name="connsiteX2" fmla="*/ 10000 w 10000"/>
              <a:gd name="connsiteY2" fmla="*/ 10000 h 10000"/>
              <a:gd name="connsiteX3" fmla="*/ 0 w 10000"/>
              <a:gd name="connsiteY3" fmla="*/ 10000 h 10000"/>
              <a:gd name="connsiteX4" fmla="*/ 0 w 10000"/>
              <a:gd name="connsiteY4" fmla="*/ 2000 h 10000"/>
              <a:gd name="connsiteX0" fmla="*/ 0 w 10000"/>
              <a:gd name="connsiteY0" fmla="*/ 5534 h 10000"/>
              <a:gd name="connsiteX1" fmla="*/ 10000 w 10000"/>
              <a:gd name="connsiteY1" fmla="*/ 0 h 10000"/>
              <a:gd name="connsiteX2" fmla="*/ 10000 w 10000"/>
              <a:gd name="connsiteY2" fmla="*/ 10000 h 10000"/>
              <a:gd name="connsiteX3" fmla="*/ 0 w 10000"/>
              <a:gd name="connsiteY3" fmla="*/ 10000 h 10000"/>
              <a:gd name="connsiteX4" fmla="*/ 0 w 10000"/>
              <a:gd name="connsiteY4" fmla="*/ 5534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00" h="10000">
                <a:moveTo>
                  <a:pt x="0" y="5534"/>
                </a:moveTo>
                <a:lnTo>
                  <a:pt x="10000" y="0"/>
                </a:lnTo>
                <a:lnTo>
                  <a:pt x="10000" y="10000"/>
                </a:lnTo>
                <a:lnTo>
                  <a:pt x="0" y="10000"/>
                </a:lnTo>
                <a:lnTo>
                  <a:pt x="0" y="5534"/>
                </a:lnTo>
                <a:close/>
              </a:path>
            </a:pathLst>
          </a:custGeom>
          <a:solidFill>
            <a:schemeClr val="bg1"/>
          </a:solidFill>
        </p:spPr>
        <p:txBody>
          <a:bodyPr lIns="180000" rIns="216000" bIns="216000" anchor="b" anchorCtr="0">
            <a:normAutofit/>
          </a:bodyPr>
          <a:lstStyle>
            <a:lvl1pPr algn="r">
              <a:defRPr sz="1600" baseline="0">
                <a:solidFill>
                  <a:schemeClr val="tx1"/>
                </a:solidFill>
                <a:latin typeface="+mn-lt"/>
              </a:defRPr>
            </a:lvl1pPr>
          </a:lstStyle>
          <a:p>
            <a:r>
              <a:rPr lang="da-DK" dirty="0"/>
              <a:t>Indsæt kort  billedtekst, vælg evt. ny fyldfarve</a:t>
            </a:r>
          </a:p>
        </p:txBody>
      </p:sp>
      <p:sp>
        <p:nvSpPr>
          <p:cNvPr id="3" name="Pladsholder til diasnummer 2" hidden="1"/>
          <p:cNvSpPr>
            <a:spLocks noGrp="1"/>
          </p:cNvSpPr>
          <p:nvPr>
            <p:ph type="sldNum" sz="quarter" idx="10"/>
          </p:nvPr>
        </p:nvSpPr>
        <p:spPr>
          <a:xfrm>
            <a:off x="9778663" y="6948673"/>
            <a:ext cx="1872000" cy="241200"/>
          </a:xfrm>
        </p:spPr>
        <p:txBody>
          <a:bodyPr/>
          <a:lstStyle>
            <a:lvl1pPr>
              <a:defRPr sz="100"/>
            </a:lvl1pPr>
          </a:lstStyle>
          <a:p>
            <a:r>
              <a:rPr lang="da-DK" dirty="0"/>
              <a:t>Side </a:t>
            </a:r>
            <a:fld id="{45D37B1E-C366-494F-A587-962AD9AABC83}" type="slidenum">
              <a:rPr lang="da-DK" smtClean="0"/>
              <a:pPr/>
              <a:t>‹nr.›</a:t>
            </a:fld>
            <a:endParaRPr lang="da-DK" dirty="0"/>
          </a:p>
        </p:txBody>
      </p:sp>
    </p:spTree>
    <p:extLst>
      <p:ext uri="{BB962C8B-B14F-4D97-AF65-F5344CB8AC3E}">
        <p14:creationId xmlns:p14="http://schemas.microsoft.com/office/powerpoint/2010/main" val="16200094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illede med tekst (II)">
    <p:spTree>
      <p:nvGrpSpPr>
        <p:cNvPr id="1" name=""/>
        <p:cNvGrpSpPr/>
        <p:nvPr/>
      </p:nvGrpSpPr>
      <p:grpSpPr>
        <a:xfrm>
          <a:off x="0" y="0"/>
          <a:ext cx="0" cy="0"/>
          <a:chOff x="0" y="0"/>
          <a:chExt cx="0" cy="0"/>
        </a:xfrm>
      </p:grpSpPr>
      <p:sp>
        <p:nvSpPr>
          <p:cNvPr id="4" name="Hvid baggrund"/>
          <p:cNvSpPr/>
          <p:nvPr userDrawn="1"/>
        </p:nvSpPr>
        <p:spPr>
          <a:xfrm>
            <a:off x="0" y="0"/>
            <a:ext cx="121896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lnSpc>
                <a:spcPct val="90000"/>
              </a:lnSpc>
            </a:pPr>
            <a:endParaRPr lang="da-DK" dirty="0">
              <a:latin typeface="Palatino Linotype" panose="02040502050505030304" pitchFamily="18" charset="0"/>
            </a:endParaRPr>
          </a:p>
        </p:txBody>
      </p:sp>
      <p:sp>
        <p:nvSpPr>
          <p:cNvPr id="6" name="Pladsholder til billede 2"/>
          <p:cNvSpPr>
            <a:spLocks noGrp="1"/>
          </p:cNvSpPr>
          <p:nvPr>
            <p:ph type="pic" sz="quarter" idx="11" hasCustomPrompt="1"/>
          </p:nvPr>
        </p:nvSpPr>
        <p:spPr>
          <a:xfrm>
            <a:off x="0" y="0"/>
            <a:ext cx="12189600" cy="6858000"/>
          </a:xfrm>
          <a:solidFill>
            <a:srgbClr val="D2D3D4"/>
          </a:solidFill>
        </p:spPr>
        <p:txBody>
          <a:bodyPr tIns="792000" anchor="ctr" anchorCtr="0"/>
          <a:lstStyle>
            <a:lvl1pPr algn="ctr">
              <a:buNone/>
              <a:defRPr sz="1800"/>
            </a:lvl1pPr>
          </a:lstStyle>
          <a:p>
            <a:r>
              <a:rPr lang="da-DK" noProof="1"/>
              <a:t>Klik her og indsæt billede via Vælg billeder- eller Rediger-knapperne</a:t>
            </a:r>
          </a:p>
        </p:txBody>
      </p:sp>
      <p:sp>
        <p:nvSpPr>
          <p:cNvPr id="2" name="Titel 1"/>
          <p:cNvSpPr>
            <a:spLocks noGrp="1"/>
          </p:cNvSpPr>
          <p:nvPr>
            <p:ph type="title" hasCustomPrompt="1"/>
          </p:nvPr>
        </p:nvSpPr>
        <p:spPr>
          <a:xfrm>
            <a:off x="2" y="0"/>
            <a:ext cx="2358000" cy="2008253"/>
          </a:xfrm>
          <a:custGeom>
            <a:avLst/>
            <a:gdLst>
              <a:gd name="connsiteX0" fmla="*/ 0 w 2341265"/>
              <a:gd name="connsiteY0" fmla="*/ 0 h 2042809"/>
              <a:gd name="connsiteX1" fmla="*/ 2341265 w 2341265"/>
              <a:gd name="connsiteY1" fmla="*/ 0 h 2042809"/>
              <a:gd name="connsiteX2" fmla="*/ 2341265 w 2341265"/>
              <a:gd name="connsiteY2" fmla="*/ 2042809 h 2042809"/>
              <a:gd name="connsiteX3" fmla="*/ 0 w 2341265"/>
              <a:gd name="connsiteY3" fmla="*/ 2042809 h 2042809"/>
              <a:gd name="connsiteX4" fmla="*/ 0 w 2341265"/>
              <a:gd name="connsiteY4" fmla="*/ 0 h 2042809"/>
              <a:gd name="connsiteX0" fmla="*/ 0 w 2341820"/>
              <a:gd name="connsiteY0" fmla="*/ 0 h 2042809"/>
              <a:gd name="connsiteX1" fmla="*/ 2341265 w 2341820"/>
              <a:gd name="connsiteY1" fmla="*/ 0 h 2042809"/>
              <a:gd name="connsiteX2" fmla="*/ 2341820 w 2341820"/>
              <a:gd name="connsiteY2" fmla="*/ 893135 h 2042809"/>
              <a:gd name="connsiteX3" fmla="*/ 2341265 w 2341820"/>
              <a:gd name="connsiteY3" fmla="*/ 2042809 h 2042809"/>
              <a:gd name="connsiteX4" fmla="*/ 0 w 2341820"/>
              <a:gd name="connsiteY4" fmla="*/ 2042809 h 2042809"/>
              <a:gd name="connsiteX5" fmla="*/ 0 w 2341820"/>
              <a:gd name="connsiteY5" fmla="*/ 0 h 2042809"/>
              <a:gd name="connsiteX0" fmla="*/ 0 w 2341820"/>
              <a:gd name="connsiteY0" fmla="*/ 0 h 2042809"/>
              <a:gd name="connsiteX1" fmla="*/ 2341265 w 2341820"/>
              <a:gd name="connsiteY1" fmla="*/ 0 h 2042809"/>
              <a:gd name="connsiteX2" fmla="*/ 2341820 w 2341820"/>
              <a:gd name="connsiteY2" fmla="*/ 893135 h 2042809"/>
              <a:gd name="connsiteX3" fmla="*/ 0 w 2341820"/>
              <a:gd name="connsiteY3" fmla="*/ 2042809 h 2042809"/>
              <a:gd name="connsiteX4" fmla="*/ 0 w 2341820"/>
              <a:gd name="connsiteY4" fmla="*/ 0 h 2042809"/>
              <a:gd name="connsiteX0" fmla="*/ 0 w 2341820"/>
              <a:gd name="connsiteY0" fmla="*/ 0 h 2010911"/>
              <a:gd name="connsiteX1" fmla="*/ 2341265 w 2341820"/>
              <a:gd name="connsiteY1" fmla="*/ 0 h 2010911"/>
              <a:gd name="connsiteX2" fmla="*/ 2341820 w 2341820"/>
              <a:gd name="connsiteY2" fmla="*/ 893135 h 2010911"/>
              <a:gd name="connsiteX3" fmla="*/ 2658 w 2341820"/>
              <a:gd name="connsiteY3" fmla="*/ 2010911 h 2010911"/>
              <a:gd name="connsiteX4" fmla="*/ 0 w 2341820"/>
              <a:gd name="connsiteY4" fmla="*/ 0 h 2010911"/>
              <a:gd name="connsiteX0" fmla="*/ 0 w 2341820"/>
              <a:gd name="connsiteY0" fmla="*/ 0 h 2008253"/>
              <a:gd name="connsiteX1" fmla="*/ 2341265 w 2341820"/>
              <a:gd name="connsiteY1" fmla="*/ 0 h 2008253"/>
              <a:gd name="connsiteX2" fmla="*/ 2341820 w 2341820"/>
              <a:gd name="connsiteY2" fmla="*/ 893135 h 2008253"/>
              <a:gd name="connsiteX3" fmla="*/ 0 w 2341820"/>
              <a:gd name="connsiteY3" fmla="*/ 2008253 h 2008253"/>
              <a:gd name="connsiteX4" fmla="*/ 0 w 2341820"/>
              <a:gd name="connsiteY4" fmla="*/ 0 h 20082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41820" h="2008253">
                <a:moveTo>
                  <a:pt x="0" y="0"/>
                </a:moveTo>
                <a:lnTo>
                  <a:pt x="2341265" y="0"/>
                </a:lnTo>
                <a:lnTo>
                  <a:pt x="2341820" y="893135"/>
                </a:lnTo>
                <a:lnTo>
                  <a:pt x="0" y="2008253"/>
                </a:lnTo>
                <a:lnTo>
                  <a:pt x="0" y="0"/>
                </a:lnTo>
                <a:close/>
              </a:path>
            </a:pathLst>
          </a:custGeom>
          <a:solidFill>
            <a:schemeClr val="bg1"/>
          </a:solidFill>
        </p:spPr>
        <p:txBody>
          <a:bodyPr lIns="216000" tIns="216000" rIns="180000" bIns="0" anchor="t" anchorCtr="0">
            <a:normAutofit/>
          </a:bodyPr>
          <a:lstStyle>
            <a:lvl1pPr algn="l">
              <a:defRPr sz="1600" baseline="0">
                <a:solidFill>
                  <a:schemeClr val="tx1"/>
                </a:solidFill>
                <a:latin typeface="+mn-lt"/>
              </a:defRPr>
            </a:lvl1pPr>
          </a:lstStyle>
          <a:p>
            <a:r>
              <a:rPr lang="da-DK" dirty="0"/>
              <a:t>Indsæt kort  billedtekst, vælg evt. ny fyldfarve</a:t>
            </a:r>
          </a:p>
        </p:txBody>
      </p:sp>
      <p:sp>
        <p:nvSpPr>
          <p:cNvPr id="3" name="Pladsholder til diasnummer 2" hidden="1"/>
          <p:cNvSpPr>
            <a:spLocks noGrp="1"/>
          </p:cNvSpPr>
          <p:nvPr>
            <p:ph type="sldNum" sz="quarter" idx="10"/>
          </p:nvPr>
        </p:nvSpPr>
        <p:spPr/>
        <p:txBody>
          <a:bodyPr/>
          <a:lstStyle/>
          <a:p>
            <a:r>
              <a:rPr lang="da-DK" dirty="0"/>
              <a:t>Side </a:t>
            </a:r>
            <a:fld id="{45D37B1E-C366-494F-A587-962AD9AABC83}" type="slidenum">
              <a:rPr lang="da-DK" smtClean="0"/>
              <a:pPr/>
              <a:t>‹nr.›</a:t>
            </a:fld>
            <a:endParaRPr lang="da-DK" dirty="0"/>
          </a:p>
        </p:txBody>
      </p:sp>
    </p:spTree>
    <p:extLst>
      <p:ext uri="{BB962C8B-B14F-4D97-AF65-F5344CB8AC3E}">
        <p14:creationId xmlns:p14="http://schemas.microsoft.com/office/powerpoint/2010/main" val="24518555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illede med tekst (III)">
    <p:spTree>
      <p:nvGrpSpPr>
        <p:cNvPr id="1" name=""/>
        <p:cNvGrpSpPr/>
        <p:nvPr/>
      </p:nvGrpSpPr>
      <p:grpSpPr>
        <a:xfrm>
          <a:off x="0" y="0"/>
          <a:ext cx="0" cy="0"/>
          <a:chOff x="0" y="0"/>
          <a:chExt cx="0" cy="0"/>
        </a:xfrm>
      </p:grpSpPr>
      <p:sp>
        <p:nvSpPr>
          <p:cNvPr id="4" name="Hvid baggrund"/>
          <p:cNvSpPr/>
          <p:nvPr userDrawn="1"/>
        </p:nvSpPr>
        <p:spPr>
          <a:xfrm>
            <a:off x="0" y="0"/>
            <a:ext cx="121896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lnSpc>
                <a:spcPct val="90000"/>
              </a:lnSpc>
            </a:pPr>
            <a:endParaRPr lang="da-DK" dirty="0">
              <a:latin typeface="Palatino Linotype" panose="02040502050505030304" pitchFamily="18" charset="0"/>
            </a:endParaRPr>
          </a:p>
        </p:txBody>
      </p:sp>
      <p:sp>
        <p:nvSpPr>
          <p:cNvPr id="6" name="Pladsholder til billede 2"/>
          <p:cNvSpPr>
            <a:spLocks noGrp="1"/>
          </p:cNvSpPr>
          <p:nvPr>
            <p:ph type="pic" sz="quarter" idx="11" hasCustomPrompt="1"/>
          </p:nvPr>
        </p:nvSpPr>
        <p:spPr>
          <a:xfrm>
            <a:off x="0" y="0"/>
            <a:ext cx="12189600" cy="6858000"/>
          </a:xfrm>
          <a:solidFill>
            <a:srgbClr val="D2D3D4"/>
          </a:solidFill>
        </p:spPr>
        <p:txBody>
          <a:bodyPr tIns="792000" anchor="ctr" anchorCtr="0"/>
          <a:lstStyle>
            <a:lvl1pPr algn="ctr">
              <a:buNone/>
              <a:defRPr sz="1800"/>
            </a:lvl1pPr>
          </a:lstStyle>
          <a:p>
            <a:r>
              <a:rPr lang="da-DK" noProof="1"/>
              <a:t>Klik her og indsæt billede via Vælg billeder- eller Rediger-knapperne</a:t>
            </a:r>
          </a:p>
        </p:txBody>
      </p:sp>
      <p:sp>
        <p:nvSpPr>
          <p:cNvPr id="2" name="Titel 1"/>
          <p:cNvSpPr>
            <a:spLocks noGrp="1"/>
          </p:cNvSpPr>
          <p:nvPr>
            <p:ph type="title" hasCustomPrompt="1"/>
          </p:nvPr>
        </p:nvSpPr>
        <p:spPr>
          <a:xfrm>
            <a:off x="1214846" y="5022669"/>
            <a:ext cx="2730137" cy="1835331"/>
          </a:xfrm>
          <a:prstGeom prst="triangle">
            <a:avLst>
              <a:gd name="adj" fmla="val 66533"/>
            </a:avLst>
          </a:prstGeom>
          <a:solidFill>
            <a:schemeClr val="bg1"/>
          </a:solidFill>
        </p:spPr>
        <p:txBody>
          <a:bodyPr lIns="0" rIns="0" bIns="216000" anchor="b" anchorCtr="0">
            <a:normAutofit/>
          </a:bodyPr>
          <a:lstStyle>
            <a:lvl1pPr algn="ctr">
              <a:defRPr sz="1600" baseline="0">
                <a:solidFill>
                  <a:schemeClr val="tx1"/>
                </a:solidFill>
                <a:latin typeface="+mn-lt"/>
              </a:defRPr>
            </a:lvl1pPr>
          </a:lstStyle>
          <a:p>
            <a:r>
              <a:rPr lang="da-DK" dirty="0"/>
              <a:t>Indsæt kort  billedtekst, vælg evt. ny fyldfarve</a:t>
            </a:r>
          </a:p>
        </p:txBody>
      </p:sp>
      <p:sp>
        <p:nvSpPr>
          <p:cNvPr id="3" name="Pladsholder til diasnummer 2"/>
          <p:cNvSpPr>
            <a:spLocks noGrp="1"/>
          </p:cNvSpPr>
          <p:nvPr>
            <p:ph type="sldNum" sz="quarter" idx="10"/>
          </p:nvPr>
        </p:nvSpPr>
        <p:spPr/>
        <p:txBody>
          <a:bodyPr/>
          <a:lstStyle/>
          <a:p>
            <a:r>
              <a:rPr lang="da-DK" dirty="0"/>
              <a:t>Side </a:t>
            </a:r>
            <a:fld id="{45D37B1E-C366-494F-A587-962AD9AABC83}" type="slidenum">
              <a:rPr lang="da-DK" smtClean="0"/>
              <a:pPr/>
              <a:t>‹nr.›</a:t>
            </a:fld>
            <a:endParaRPr lang="da-DK" dirty="0"/>
          </a:p>
        </p:txBody>
      </p:sp>
    </p:spTree>
    <p:extLst>
      <p:ext uri="{BB962C8B-B14F-4D97-AF65-F5344CB8AC3E}">
        <p14:creationId xmlns:p14="http://schemas.microsoft.com/office/powerpoint/2010/main" val="30270472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PrimaryTextColor"/>
          <p:cNvSpPr>
            <a:spLocks noGrp="1"/>
          </p:cNvSpPr>
          <p:nvPr>
            <p:ph type="title"/>
          </p:nvPr>
        </p:nvSpPr>
        <p:spPr>
          <a:xfrm>
            <a:off x="532536" y="174540"/>
            <a:ext cx="11109600" cy="940053"/>
          </a:xfrm>
          <a:prstGeom prst="rect">
            <a:avLst/>
          </a:prstGeom>
        </p:spPr>
        <p:txBody>
          <a:bodyPr vert="horz" lIns="0" tIns="0" rIns="0" bIns="0" rtlCol="0" anchor="ctr" anchorCtr="0">
            <a:noAutofit/>
          </a:bodyPr>
          <a:lstStyle/>
          <a:p>
            <a:r>
              <a:rPr lang="da-DK" noProof="0" dirty="0"/>
              <a:t>Klik for at redigere i master</a:t>
            </a:r>
          </a:p>
        </p:txBody>
      </p:sp>
      <p:sp>
        <p:nvSpPr>
          <p:cNvPr id="3" name="Text Placeholder 2"/>
          <p:cNvSpPr>
            <a:spLocks noGrp="1"/>
          </p:cNvSpPr>
          <p:nvPr>
            <p:ph type="body" idx="1"/>
          </p:nvPr>
        </p:nvSpPr>
        <p:spPr>
          <a:xfrm>
            <a:off x="540000" y="1422400"/>
            <a:ext cx="11109600" cy="4892675"/>
          </a:xfrm>
          <a:prstGeom prst="rect">
            <a:avLst/>
          </a:prstGeom>
        </p:spPr>
        <p:txBody>
          <a:bodyPr vert="horz" lIns="0" tIns="0" rIns="0" bIns="0" rtlCol="0">
            <a:noAutofit/>
          </a:bodyPr>
          <a:lstStyle/>
          <a:p>
            <a:pPr lvl="0"/>
            <a:r>
              <a:rPr lang="da-DK" noProof="0" dirty="0"/>
              <a:t>Klik for at redigere i master</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a:p>
            <a:pPr lvl="5"/>
            <a:r>
              <a:rPr lang="da-DK" noProof="0" dirty="0"/>
              <a:t>6</a:t>
            </a:r>
          </a:p>
          <a:p>
            <a:pPr lvl="6"/>
            <a:r>
              <a:rPr lang="da-DK" noProof="0" dirty="0"/>
              <a:t>7</a:t>
            </a:r>
          </a:p>
          <a:p>
            <a:pPr lvl="7"/>
            <a:r>
              <a:rPr lang="da-DK" noProof="0" dirty="0"/>
              <a:t>8</a:t>
            </a:r>
          </a:p>
          <a:p>
            <a:pPr lvl="8"/>
            <a:r>
              <a:rPr lang="da-DK" noProof="0" dirty="0"/>
              <a:t>9</a:t>
            </a:r>
          </a:p>
        </p:txBody>
      </p:sp>
      <p:sp>
        <p:nvSpPr>
          <p:cNvPr id="6" name="Slide Number Placeholder 5"/>
          <p:cNvSpPr>
            <a:spLocks noGrp="1"/>
          </p:cNvSpPr>
          <p:nvPr>
            <p:ph type="sldNum" sz="quarter" idx="4"/>
          </p:nvPr>
        </p:nvSpPr>
        <p:spPr>
          <a:xfrm>
            <a:off x="9778663" y="6476400"/>
            <a:ext cx="1872000" cy="241200"/>
          </a:xfrm>
          <a:prstGeom prst="rect">
            <a:avLst/>
          </a:prstGeom>
        </p:spPr>
        <p:txBody>
          <a:bodyPr vert="horz" lIns="0" tIns="0" rIns="0" bIns="0" rtlCol="0" anchor="t" anchorCtr="0">
            <a:noAutofit/>
          </a:bodyPr>
          <a:lstStyle>
            <a:lvl1pPr algn="r">
              <a:defRPr sz="1000">
                <a:solidFill>
                  <a:srgbClr val="005A9B"/>
                </a:solidFill>
                <a:latin typeface="Palatino Linotype" panose="02040502050505030304" pitchFamily="18" charset="0"/>
              </a:defRPr>
            </a:lvl1pPr>
          </a:lstStyle>
          <a:p>
            <a:r>
              <a:rPr lang="da-DK" dirty="0"/>
              <a:t>Side </a:t>
            </a:r>
            <a:fld id="{45D37B1E-C366-494F-A587-962AD9AABC83}" type="slidenum">
              <a:rPr lang="da-DK" smtClean="0"/>
              <a:pPr/>
              <a:t>‹nr.›</a:t>
            </a:fld>
            <a:endParaRPr lang="da-DK" dirty="0"/>
          </a:p>
        </p:txBody>
      </p:sp>
      <p:cxnSp>
        <p:nvCxnSpPr>
          <p:cNvPr id="10" name="Lige forbindelse 9"/>
          <p:cNvCxnSpPr/>
          <p:nvPr userDrawn="1"/>
        </p:nvCxnSpPr>
        <p:spPr>
          <a:xfrm>
            <a:off x="540000" y="1250870"/>
            <a:ext cx="11109600" cy="0"/>
          </a:xfrm>
          <a:prstGeom prst="line">
            <a:avLst/>
          </a:prstGeom>
          <a:ln>
            <a:solidFill>
              <a:srgbClr val="D2D3D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435221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3" r:id="rId3"/>
    <p:sldLayoutId id="2147483652" r:id="rId4"/>
    <p:sldLayoutId id="2147483676" r:id="rId5"/>
    <p:sldLayoutId id="2147483665" r:id="rId6"/>
    <p:sldLayoutId id="2147483677" r:id="rId7"/>
    <p:sldLayoutId id="2147483678" r:id="rId8"/>
    <p:sldLayoutId id="2147483680" r:id="rId9"/>
    <p:sldLayoutId id="2147483679" r:id="rId10"/>
    <p:sldLayoutId id="2147483660" r:id="rId11"/>
    <p:sldLayoutId id="2147483662" r:id="rId12"/>
    <p:sldLayoutId id="2147483664" r:id="rId13"/>
    <p:sldLayoutId id="2147483666" r:id="rId14"/>
    <p:sldLayoutId id="2147483667" r:id="rId15"/>
    <p:sldLayoutId id="2147483668" r:id="rId16"/>
    <p:sldLayoutId id="2147483669" r:id="rId17"/>
    <p:sldLayoutId id="2147483670" r:id="rId18"/>
    <p:sldLayoutId id="2147483671" r:id="rId19"/>
    <p:sldLayoutId id="2147483672" r:id="rId20"/>
    <p:sldLayoutId id="2147483674" r:id="rId21"/>
    <p:sldLayoutId id="2147483673" r:id="rId22"/>
    <p:sldLayoutId id="2147483675" r:id="rId23"/>
    <p:sldLayoutId id="2147483654" r:id="rId24"/>
    <p:sldLayoutId id="2147483655" r:id="rId25"/>
    <p:sldLayoutId id="2147483681" r:id="rId26"/>
  </p:sldLayoutIdLst>
  <p:hf sldNum="0" hdr="0" ftr="0" dt="0"/>
  <p:txStyles>
    <p:titleStyle>
      <a:lvl1pPr algn="l" defTabSz="914400" rtl="0" eaLnBrk="1" latinLnBrk="0" hangingPunct="1">
        <a:lnSpc>
          <a:spcPct val="88000"/>
        </a:lnSpc>
        <a:spcBef>
          <a:spcPct val="0"/>
        </a:spcBef>
        <a:buNone/>
        <a:defRPr sz="3300" kern="1200">
          <a:solidFill>
            <a:srgbClr val="006A83"/>
          </a:solidFill>
          <a:latin typeface="+mj-lt"/>
          <a:ea typeface="+mj-ea"/>
          <a:cs typeface="+mj-cs"/>
        </a:defRPr>
      </a:lvl1pPr>
    </p:titleStyle>
    <p:bodyStyle>
      <a:lvl1pPr marL="0" indent="0" algn="l" defTabSz="914400" rtl="0" eaLnBrk="1" latinLnBrk="0" hangingPunct="1">
        <a:lnSpc>
          <a:spcPct val="97000"/>
        </a:lnSpc>
        <a:spcBef>
          <a:spcPts val="600"/>
        </a:spcBef>
        <a:buFont typeface="Palatino Linotype" panose="02040502050505030304" pitchFamily="18" charset="0"/>
        <a:buChar char="​"/>
        <a:defRPr sz="2600" kern="1200">
          <a:solidFill>
            <a:srgbClr val="005A9B"/>
          </a:solidFill>
          <a:latin typeface="+mn-lt"/>
          <a:ea typeface="Verdana" panose="020B0604030504040204" pitchFamily="34" charset="0"/>
          <a:cs typeface="Verdana" panose="020B0604030504040204" pitchFamily="34" charset="0"/>
        </a:defRPr>
      </a:lvl1pPr>
      <a:lvl2pPr marL="0" indent="0" algn="l" defTabSz="914400" rtl="0" eaLnBrk="1" latinLnBrk="0" hangingPunct="1">
        <a:lnSpc>
          <a:spcPct val="97000"/>
        </a:lnSpc>
        <a:spcBef>
          <a:spcPts val="600"/>
        </a:spcBef>
        <a:buFont typeface="Palatino Linotype" panose="02040502050505030304" pitchFamily="18" charset="0"/>
        <a:buChar char="​"/>
        <a:defRPr sz="2600" kern="1200">
          <a:solidFill>
            <a:schemeClr val="tx1"/>
          </a:solidFill>
          <a:latin typeface="+mn-lt"/>
          <a:ea typeface="+mn-ea"/>
          <a:cs typeface="+mn-cs"/>
        </a:defRPr>
      </a:lvl2pPr>
      <a:lvl3pPr marL="270000" indent="-270000" algn="l" defTabSz="914400" rtl="0" eaLnBrk="1" latinLnBrk="0" hangingPunct="1">
        <a:lnSpc>
          <a:spcPct val="97000"/>
        </a:lnSpc>
        <a:spcBef>
          <a:spcPts val="600"/>
        </a:spcBef>
        <a:buFont typeface="Palatino Linotype" panose="02040502050505030304" pitchFamily="18" charset="0"/>
        <a:buChar char="•"/>
        <a:defRPr sz="2600" kern="1200">
          <a:solidFill>
            <a:schemeClr val="tx1"/>
          </a:solidFill>
          <a:latin typeface="+mn-lt"/>
          <a:ea typeface="+mn-ea"/>
          <a:cs typeface="+mn-cs"/>
        </a:defRPr>
      </a:lvl3pPr>
      <a:lvl4pPr marL="504000" indent="-234000" algn="l" defTabSz="914400" rtl="0" eaLnBrk="1" latinLnBrk="0" hangingPunct="1">
        <a:lnSpc>
          <a:spcPct val="97000"/>
        </a:lnSpc>
        <a:spcBef>
          <a:spcPts val="600"/>
        </a:spcBef>
        <a:buFontTx/>
        <a:buChar char="•"/>
        <a:defRPr sz="2200" kern="1200">
          <a:solidFill>
            <a:schemeClr val="tx1"/>
          </a:solidFill>
          <a:latin typeface="+mn-lt"/>
          <a:ea typeface="+mn-ea"/>
          <a:cs typeface="+mn-cs"/>
        </a:defRPr>
      </a:lvl4pPr>
      <a:lvl5pPr marL="702000" indent="-198000" algn="l" defTabSz="914400" rtl="0" eaLnBrk="1" latinLnBrk="0" hangingPunct="1">
        <a:lnSpc>
          <a:spcPct val="97000"/>
        </a:lnSpc>
        <a:spcBef>
          <a:spcPts val="600"/>
        </a:spcBef>
        <a:buFontTx/>
        <a:buChar char="•"/>
        <a:defRPr sz="1800" kern="1200">
          <a:solidFill>
            <a:schemeClr val="tx1"/>
          </a:solidFill>
          <a:latin typeface="+mn-lt"/>
          <a:ea typeface="+mn-ea"/>
          <a:cs typeface="+mn-cs"/>
        </a:defRPr>
      </a:lvl5pPr>
      <a:lvl6pPr marL="702000" indent="-198000" algn="l" defTabSz="914400" rtl="0" eaLnBrk="1" latinLnBrk="0" hangingPunct="1">
        <a:lnSpc>
          <a:spcPct val="97000"/>
        </a:lnSpc>
        <a:spcBef>
          <a:spcPts val="600"/>
        </a:spcBef>
        <a:buFontTx/>
        <a:buChar char="•"/>
        <a:defRPr sz="1800" kern="1200">
          <a:solidFill>
            <a:schemeClr val="tx1"/>
          </a:solidFill>
          <a:latin typeface="+mn-lt"/>
          <a:ea typeface="+mn-ea"/>
          <a:cs typeface="+mn-cs"/>
        </a:defRPr>
      </a:lvl6pPr>
      <a:lvl7pPr marL="702000" indent="-198000" algn="l" defTabSz="914400" rtl="0" eaLnBrk="1" latinLnBrk="0" hangingPunct="1">
        <a:lnSpc>
          <a:spcPct val="97000"/>
        </a:lnSpc>
        <a:spcBef>
          <a:spcPts val="600"/>
        </a:spcBef>
        <a:buFontTx/>
        <a:buChar char="•"/>
        <a:defRPr sz="1800" kern="1200">
          <a:solidFill>
            <a:schemeClr val="tx1"/>
          </a:solidFill>
          <a:latin typeface="+mn-lt"/>
          <a:ea typeface="+mn-ea"/>
          <a:cs typeface="+mn-cs"/>
        </a:defRPr>
      </a:lvl7pPr>
      <a:lvl8pPr marL="702000" indent="-198000" algn="l" defTabSz="914400" rtl="0" eaLnBrk="1" latinLnBrk="0" hangingPunct="1">
        <a:lnSpc>
          <a:spcPct val="97000"/>
        </a:lnSpc>
        <a:spcBef>
          <a:spcPts val="600"/>
        </a:spcBef>
        <a:buFontTx/>
        <a:buChar char="•"/>
        <a:defRPr sz="1800" kern="1200">
          <a:solidFill>
            <a:schemeClr val="tx1"/>
          </a:solidFill>
          <a:latin typeface="+mn-lt"/>
          <a:ea typeface="+mn-ea"/>
          <a:cs typeface="+mn-cs"/>
        </a:defRPr>
      </a:lvl8pPr>
      <a:lvl9pPr marL="702000" indent="-198000" algn="l" defTabSz="914400" rtl="0" eaLnBrk="1" latinLnBrk="0" hangingPunct="1">
        <a:lnSpc>
          <a:spcPct val="97000"/>
        </a:lnSpc>
        <a:spcBef>
          <a:spcPts val="600"/>
        </a:spcBef>
        <a:buFontTx/>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896" userDrawn="1">
          <p15:clr>
            <a:srgbClr val="F26B43"/>
          </p15:clr>
        </p15:guide>
        <p15:guide id="2" pos="3840" userDrawn="1">
          <p15:clr>
            <a:srgbClr val="F26B43"/>
          </p15:clr>
        </p15:guide>
        <p15:guide id="3" orient="horz" pos="3978" userDrawn="1">
          <p15:clr>
            <a:srgbClr val="F26B43"/>
          </p15:clr>
        </p15:guide>
        <p15:guide id="4" pos="7338" userDrawn="1">
          <p15:clr>
            <a:srgbClr val="F26B43"/>
          </p15:clr>
        </p15:guide>
        <p15:guide id="5" pos="339" userDrawn="1">
          <p15:clr>
            <a:srgbClr val="F26B43"/>
          </p15:clr>
        </p15:guide>
        <p15:guide id="6" orient="horz" pos="705"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1.jp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xml"/><Relationship Id="rId1" Type="http://schemas.openxmlformats.org/officeDocument/2006/relationships/tags" Target="../tags/tag7.xml"/><Relationship Id="rId4" Type="http://schemas.openxmlformats.org/officeDocument/2006/relationships/image" Target="../media/image23.jp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xml"/><Relationship Id="rId1" Type="http://schemas.openxmlformats.org/officeDocument/2006/relationships/tags" Target="../tags/tag1.xml"/><Relationship Id="rId5" Type="http://schemas.openxmlformats.org/officeDocument/2006/relationships/image" Target="../media/image16.jpg"/><Relationship Id="rId4"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3.xml"/><Relationship Id="rId4" Type="http://schemas.openxmlformats.org/officeDocument/2006/relationships/image" Target="../media/image17.jp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4.xml"/><Relationship Id="rId5" Type="http://schemas.openxmlformats.org/officeDocument/2006/relationships/image" Target="../media/image19.jpeg"/><Relationship Id="rId4" Type="http://schemas.openxmlformats.org/officeDocument/2006/relationships/image" Target="../media/image18.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xml"/><Relationship Id="rId1" Type="http://schemas.openxmlformats.org/officeDocument/2006/relationships/tags" Target="../tags/tag5.xml"/><Relationship Id="rId5" Type="http://schemas.openxmlformats.org/officeDocument/2006/relationships/image" Target="../media/image20.jpg"/><Relationship Id="rId4"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40585" y="4803042"/>
            <a:ext cx="5215497" cy="1731600"/>
          </a:xfrm>
        </p:spPr>
        <p:txBody>
          <a:bodyPr/>
          <a:lstStyle/>
          <a:p>
            <a:r>
              <a:rPr lang="da-DK" dirty="0"/>
              <a:t>KOMPETENCEFORDELING </a:t>
            </a:r>
            <a:br>
              <a:rPr lang="da-DK" dirty="0"/>
            </a:br>
            <a:r>
              <a:rPr lang="da-DK" dirty="0"/>
              <a:t>I DEN ALMENE SEKTOR</a:t>
            </a:r>
            <a:br>
              <a:rPr lang="da-DK" dirty="0"/>
            </a:br>
            <a:endParaRPr lang="da-DK" sz="1400" dirty="0"/>
          </a:p>
        </p:txBody>
      </p:sp>
      <p:sp>
        <p:nvSpPr>
          <p:cNvPr id="5" name="Pladsholder til billede 2"/>
          <p:cNvSpPr txBox="1">
            <a:spLocks/>
          </p:cNvSpPr>
          <p:nvPr/>
        </p:nvSpPr>
        <p:spPr>
          <a:xfrm>
            <a:off x="-253" y="-1"/>
            <a:ext cx="12189853" cy="6333510"/>
          </a:xfrm>
          <a:custGeom>
            <a:avLst/>
            <a:gdLst>
              <a:gd name="connsiteX0" fmla="*/ 0 w 12189600"/>
              <a:gd name="connsiteY0" fmla="*/ 0 h 6858000"/>
              <a:gd name="connsiteX1" fmla="*/ 12189600 w 12189600"/>
              <a:gd name="connsiteY1" fmla="*/ 0 h 6858000"/>
              <a:gd name="connsiteX2" fmla="*/ 12189600 w 12189600"/>
              <a:gd name="connsiteY2" fmla="*/ 6858000 h 6858000"/>
              <a:gd name="connsiteX3" fmla="*/ 0 w 12189600"/>
              <a:gd name="connsiteY3" fmla="*/ 6858000 h 6858000"/>
              <a:gd name="connsiteX4" fmla="*/ 0 w 12189600"/>
              <a:gd name="connsiteY4" fmla="*/ 0 h 6858000"/>
              <a:gd name="connsiteX0" fmla="*/ 2620 w 12192220"/>
              <a:gd name="connsiteY0" fmla="*/ 0 h 6858000"/>
              <a:gd name="connsiteX1" fmla="*/ 12192220 w 12192220"/>
              <a:gd name="connsiteY1" fmla="*/ 0 h 6858000"/>
              <a:gd name="connsiteX2" fmla="*/ 12192220 w 12192220"/>
              <a:gd name="connsiteY2" fmla="*/ 6858000 h 6858000"/>
              <a:gd name="connsiteX3" fmla="*/ 2620 w 12192220"/>
              <a:gd name="connsiteY3" fmla="*/ 6858000 h 6858000"/>
              <a:gd name="connsiteX4" fmla="*/ 0 w 12192220"/>
              <a:gd name="connsiteY4" fmla="*/ 2229669 h 6858000"/>
              <a:gd name="connsiteX5" fmla="*/ 2620 w 12192220"/>
              <a:gd name="connsiteY5" fmla="*/ 0 h 6858000"/>
              <a:gd name="connsiteX0" fmla="*/ 253 w 12189853"/>
              <a:gd name="connsiteY0" fmla="*/ 0 h 6858000"/>
              <a:gd name="connsiteX1" fmla="*/ 12189853 w 12189853"/>
              <a:gd name="connsiteY1" fmla="*/ 0 h 6858000"/>
              <a:gd name="connsiteX2" fmla="*/ 12189853 w 12189853"/>
              <a:gd name="connsiteY2" fmla="*/ 6858000 h 6858000"/>
              <a:gd name="connsiteX3" fmla="*/ 253 w 12189853"/>
              <a:gd name="connsiteY3" fmla="*/ 6858000 h 6858000"/>
              <a:gd name="connsiteX4" fmla="*/ 253 w 12189853"/>
              <a:gd name="connsiteY4" fmla="*/ 2234909 h 6858000"/>
              <a:gd name="connsiteX5" fmla="*/ 253 w 12189853"/>
              <a:gd name="connsiteY5" fmla="*/ 0 h 6858000"/>
              <a:gd name="connsiteX0" fmla="*/ 253 w 12189853"/>
              <a:gd name="connsiteY0" fmla="*/ 0 h 6858000"/>
              <a:gd name="connsiteX1" fmla="*/ 12189853 w 12189853"/>
              <a:gd name="connsiteY1" fmla="*/ 0 h 6858000"/>
              <a:gd name="connsiteX2" fmla="*/ 12189795 w 12189853"/>
              <a:gd name="connsiteY2" fmla="*/ 4441723 h 6858000"/>
              <a:gd name="connsiteX3" fmla="*/ 12189853 w 12189853"/>
              <a:gd name="connsiteY3" fmla="*/ 6858000 h 6858000"/>
              <a:gd name="connsiteX4" fmla="*/ 253 w 12189853"/>
              <a:gd name="connsiteY4" fmla="*/ 6858000 h 6858000"/>
              <a:gd name="connsiteX5" fmla="*/ 253 w 12189853"/>
              <a:gd name="connsiteY5" fmla="*/ 2234909 h 6858000"/>
              <a:gd name="connsiteX6" fmla="*/ 253 w 12189853"/>
              <a:gd name="connsiteY6" fmla="*/ 0 h 6858000"/>
              <a:gd name="connsiteX0" fmla="*/ 253 w 12189853"/>
              <a:gd name="connsiteY0" fmla="*/ 0 h 6860620"/>
              <a:gd name="connsiteX1" fmla="*/ 12189853 w 12189853"/>
              <a:gd name="connsiteY1" fmla="*/ 0 h 6860620"/>
              <a:gd name="connsiteX2" fmla="*/ 12189795 w 12189853"/>
              <a:gd name="connsiteY2" fmla="*/ 4441723 h 6860620"/>
              <a:gd name="connsiteX3" fmla="*/ 11495537 w 12189853"/>
              <a:gd name="connsiteY3" fmla="*/ 6860620 h 6860620"/>
              <a:gd name="connsiteX4" fmla="*/ 253 w 12189853"/>
              <a:gd name="connsiteY4" fmla="*/ 6858000 h 6860620"/>
              <a:gd name="connsiteX5" fmla="*/ 253 w 12189853"/>
              <a:gd name="connsiteY5" fmla="*/ 2234909 h 6860620"/>
              <a:gd name="connsiteX6" fmla="*/ 253 w 12189853"/>
              <a:gd name="connsiteY6" fmla="*/ 0 h 6860620"/>
              <a:gd name="connsiteX0" fmla="*/ 253 w 12195005"/>
              <a:gd name="connsiteY0" fmla="*/ 0 h 6860620"/>
              <a:gd name="connsiteX1" fmla="*/ 12189853 w 12195005"/>
              <a:gd name="connsiteY1" fmla="*/ 0 h 6860620"/>
              <a:gd name="connsiteX2" fmla="*/ 12189795 w 12195005"/>
              <a:gd name="connsiteY2" fmla="*/ 4441723 h 6860620"/>
              <a:gd name="connsiteX3" fmla="*/ 11495537 w 12195005"/>
              <a:gd name="connsiteY3" fmla="*/ 6860620 h 6860620"/>
              <a:gd name="connsiteX4" fmla="*/ 253 w 12195005"/>
              <a:gd name="connsiteY4" fmla="*/ 6858000 h 6860620"/>
              <a:gd name="connsiteX5" fmla="*/ 253 w 12195005"/>
              <a:gd name="connsiteY5" fmla="*/ 2234909 h 6860620"/>
              <a:gd name="connsiteX6" fmla="*/ 253 w 12195005"/>
              <a:gd name="connsiteY6" fmla="*/ 0 h 6860620"/>
              <a:gd name="connsiteX0" fmla="*/ 253 w 12189853"/>
              <a:gd name="connsiteY0" fmla="*/ 0 h 6860620"/>
              <a:gd name="connsiteX1" fmla="*/ 12189853 w 12189853"/>
              <a:gd name="connsiteY1" fmla="*/ 0 h 6860620"/>
              <a:gd name="connsiteX2" fmla="*/ 12189795 w 12189853"/>
              <a:gd name="connsiteY2" fmla="*/ 4441723 h 6860620"/>
              <a:gd name="connsiteX3" fmla="*/ 11495537 w 12189853"/>
              <a:gd name="connsiteY3" fmla="*/ 6860620 h 6860620"/>
              <a:gd name="connsiteX4" fmla="*/ 253 w 12189853"/>
              <a:gd name="connsiteY4" fmla="*/ 6858000 h 6860620"/>
              <a:gd name="connsiteX5" fmla="*/ 253 w 12189853"/>
              <a:gd name="connsiteY5" fmla="*/ 2234909 h 6860620"/>
              <a:gd name="connsiteX6" fmla="*/ 253 w 12189853"/>
              <a:gd name="connsiteY6" fmla="*/ 0 h 6860620"/>
              <a:gd name="connsiteX0" fmla="*/ 253 w 12189853"/>
              <a:gd name="connsiteY0" fmla="*/ 0 h 6863240"/>
              <a:gd name="connsiteX1" fmla="*/ 12189853 w 12189853"/>
              <a:gd name="connsiteY1" fmla="*/ 0 h 6863240"/>
              <a:gd name="connsiteX2" fmla="*/ 12189795 w 12189853"/>
              <a:gd name="connsiteY2" fmla="*/ 4441723 h 6863240"/>
              <a:gd name="connsiteX3" fmla="*/ 8773297 w 12189853"/>
              <a:gd name="connsiteY3" fmla="*/ 6863240 h 6863240"/>
              <a:gd name="connsiteX4" fmla="*/ 253 w 12189853"/>
              <a:gd name="connsiteY4" fmla="*/ 6858000 h 6863240"/>
              <a:gd name="connsiteX5" fmla="*/ 253 w 12189853"/>
              <a:gd name="connsiteY5" fmla="*/ 2234909 h 6863240"/>
              <a:gd name="connsiteX6" fmla="*/ 253 w 12189853"/>
              <a:gd name="connsiteY6" fmla="*/ 0 h 6863240"/>
              <a:gd name="connsiteX0" fmla="*/ 253 w 12189853"/>
              <a:gd name="connsiteY0" fmla="*/ 0 h 6858000"/>
              <a:gd name="connsiteX1" fmla="*/ 12189853 w 12189853"/>
              <a:gd name="connsiteY1" fmla="*/ 0 h 6858000"/>
              <a:gd name="connsiteX2" fmla="*/ 12189795 w 12189853"/>
              <a:gd name="connsiteY2" fmla="*/ 4441723 h 6858000"/>
              <a:gd name="connsiteX3" fmla="*/ 8343607 w 12189853"/>
              <a:gd name="connsiteY3" fmla="*/ 6328748 h 6858000"/>
              <a:gd name="connsiteX4" fmla="*/ 253 w 12189853"/>
              <a:gd name="connsiteY4" fmla="*/ 6858000 h 6858000"/>
              <a:gd name="connsiteX5" fmla="*/ 253 w 12189853"/>
              <a:gd name="connsiteY5" fmla="*/ 2234909 h 6858000"/>
              <a:gd name="connsiteX6" fmla="*/ 253 w 12189853"/>
              <a:gd name="connsiteY6" fmla="*/ 0 h 6858000"/>
              <a:gd name="connsiteX0" fmla="*/ 253 w 12189853"/>
              <a:gd name="connsiteY0" fmla="*/ 0 h 6858000"/>
              <a:gd name="connsiteX1" fmla="*/ 12189853 w 12189853"/>
              <a:gd name="connsiteY1" fmla="*/ 0 h 6858000"/>
              <a:gd name="connsiteX2" fmla="*/ 12189795 w 12189853"/>
              <a:gd name="connsiteY2" fmla="*/ 4441723 h 6858000"/>
              <a:gd name="connsiteX3" fmla="*/ 8335747 w 12189853"/>
              <a:gd name="connsiteY3" fmla="*/ 6331369 h 6858000"/>
              <a:gd name="connsiteX4" fmla="*/ 253 w 12189853"/>
              <a:gd name="connsiteY4" fmla="*/ 6858000 h 6858000"/>
              <a:gd name="connsiteX5" fmla="*/ 253 w 12189853"/>
              <a:gd name="connsiteY5" fmla="*/ 2234909 h 6858000"/>
              <a:gd name="connsiteX6" fmla="*/ 253 w 12189853"/>
              <a:gd name="connsiteY6" fmla="*/ 0 h 6858000"/>
              <a:gd name="connsiteX0" fmla="*/ 253 w 12189853"/>
              <a:gd name="connsiteY0" fmla="*/ 0 h 6858000"/>
              <a:gd name="connsiteX1" fmla="*/ 12189853 w 12189853"/>
              <a:gd name="connsiteY1" fmla="*/ 0 h 6858000"/>
              <a:gd name="connsiteX2" fmla="*/ 12189795 w 12189853"/>
              <a:gd name="connsiteY2" fmla="*/ 4441723 h 6858000"/>
              <a:gd name="connsiteX3" fmla="*/ 8351468 w 12189853"/>
              <a:gd name="connsiteY3" fmla="*/ 6331369 h 6858000"/>
              <a:gd name="connsiteX4" fmla="*/ 253 w 12189853"/>
              <a:gd name="connsiteY4" fmla="*/ 6858000 h 6858000"/>
              <a:gd name="connsiteX5" fmla="*/ 253 w 12189853"/>
              <a:gd name="connsiteY5" fmla="*/ 2234909 h 6858000"/>
              <a:gd name="connsiteX6" fmla="*/ 253 w 12189853"/>
              <a:gd name="connsiteY6" fmla="*/ 0 h 6858000"/>
              <a:gd name="connsiteX0" fmla="*/ 253 w 12189853"/>
              <a:gd name="connsiteY0" fmla="*/ 0 h 6331369"/>
              <a:gd name="connsiteX1" fmla="*/ 12189853 w 12189853"/>
              <a:gd name="connsiteY1" fmla="*/ 0 h 6331369"/>
              <a:gd name="connsiteX2" fmla="*/ 12189795 w 12189853"/>
              <a:gd name="connsiteY2" fmla="*/ 4441723 h 6331369"/>
              <a:gd name="connsiteX3" fmla="*/ 8351468 w 12189853"/>
              <a:gd name="connsiteY3" fmla="*/ 6331369 h 6331369"/>
              <a:gd name="connsiteX4" fmla="*/ 253 w 12189853"/>
              <a:gd name="connsiteY4" fmla="*/ 2234909 h 6331369"/>
              <a:gd name="connsiteX5" fmla="*/ 253 w 12189853"/>
              <a:gd name="connsiteY5" fmla="*/ 0 h 6331369"/>
              <a:gd name="connsiteX0" fmla="*/ 253 w 12189853"/>
              <a:gd name="connsiteY0" fmla="*/ 0 h 6331369"/>
              <a:gd name="connsiteX1" fmla="*/ 12189853 w 12189853"/>
              <a:gd name="connsiteY1" fmla="*/ 0 h 6331369"/>
              <a:gd name="connsiteX2" fmla="*/ 12189795 w 12189853"/>
              <a:gd name="connsiteY2" fmla="*/ 4441723 h 6331369"/>
              <a:gd name="connsiteX3" fmla="*/ 8348848 w 12189853"/>
              <a:gd name="connsiteY3" fmla="*/ 6331369 h 6331369"/>
              <a:gd name="connsiteX4" fmla="*/ 253 w 12189853"/>
              <a:gd name="connsiteY4" fmla="*/ 2234909 h 6331369"/>
              <a:gd name="connsiteX5" fmla="*/ 253 w 12189853"/>
              <a:gd name="connsiteY5" fmla="*/ 0 h 6331369"/>
              <a:gd name="connsiteX0" fmla="*/ 253 w 12189853"/>
              <a:gd name="connsiteY0" fmla="*/ 0 h 6328748"/>
              <a:gd name="connsiteX1" fmla="*/ 12189853 w 12189853"/>
              <a:gd name="connsiteY1" fmla="*/ 0 h 6328748"/>
              <a:gd name="connsiteX2" fmla="*/ 12189795 w 12189853"/>
              <a:gd name="connsiteY2" fmla="*/ 4441723 h 6328748"/>
              <a:gd name="connsiteX3" fmla="*/ 8346228 w 12189853"/>
              <a:gd name="connsiteY3" fmla="*/ 6328748 h 6328748"/>
              <a:gd name="connsiteX4" fmla="*/ 253 w 12189853"/>
              <a:gd name="connsiteY4" fmla="*/ 2234909 h 6328748"/>
              <a:gd name="connsiteX5" fmla="*/ 253 w 12189853"/>
              <a:gd name="connsiteY5" fmla="*/ 0 h 6328748"/>
              <a:gd name="connsiteX0" fmla="*/ 253 w 12189853"/>
              <a:gd name="connsiteY0" fmla="*/ 0 h 6328748"/>
              <a:gd name="connsiteX1" fmla="*/ 12189853 w 12189853"/>
              <a:gd name="connsiteY1" fmla="*/ 0 h 6328748"/>
              <a:gd name="connsiteX2" fmla="*/ 12189795 w 12189853"/>
              <a:gd name="connsiteY2" fmla="*/ 4441723 h 6328748"/>
              <a:gd name="connsiteX3" fmla="*/ 8343847 w 12189853"/>
              <a:gd name="connsiteY3" fmla="*/ 6328748 h 6328748"/>
              <a:gd name="connsiteX4" fmla="*/ 253 w 12189853"/>
              <a:gd name="connsiteY4" fmla="*/ 2234909 h 6328748"/>
              <a:gd name="connsiteX5" fmla="*/ 253 w 12189853"/>
              <a:gd name="connsiteY5" fmla="*/ 0 h 6328748"/>
              <a:gd name="connsiteX0" fmla="*/ 253 w 12189853"/>
              <a:gd name="connsiteY0" fmla="*/ 0 h 6333510"/>
              <a:gd name="connsiteX1" fmla="*/ 12189853 w 12189853"/>
              <a:gd name="connsiteY1" fmla="*/ 0 h 6333510"/>
              <a:gd name="connsiteX2" fmla="*/ 12189795 w 12189853"/>
              <a:gd name="connsiteY2" fmla="*/ 4441723 h 6333510"/>
              <a:gd name="connsiteX3" fmla="*/ 8339085 w 12189853"/>
              <a:gd name="connsiteY3" fmla="*/ 6333510 h 6333510"/>
              <a:gd name="connsiteX4" fmla="*/ 253 w 12189853"/>
              <a:gd name="connsiteY4" fmla="*/ 2234909 h 6333510"/>
              <a:gd name="connsiteX5" fmla="*/ 253 w 12189853"/>
              <a:gd name="connsiteY5" fmla="*/ 0 h 6333510"/>
              <a:gd name="connsiteX0" fmla="*/ 253 w 12189853"/>
              <a:gd name="connsiteY0" fmla="*/ 0 h 6333510"/>
              <a:gd name="connsiteX1" fmla="*/ 12189853 w 12189853"/>
              <a:gd name="connsiteY1" fmla="*/ 0 h 6333510"/>
              <a:gd name="connsiteX2" fmla="*/ 12189795 w 12189853"/>
              <a:gd name="connsiteY2" fmla="*/ 4441723 h 6333510"/>
              <a:gd name="connsiteX3" fmla="*/ 8343848 w 12189853"/>
              <a:gd name="connsiteY3" fmla="*/ 6333510 h 6333510"/>
              <a:gd name="connsiteX4" fmla="*/ 253 w 12189853"/>
              <a:gd name="connsiteY4" fmla="*/ 2234909 h 6333510"/>
              <a:gd name="connsiteX5" fmla="*/ 253 w 12189853"/>
              <a:gd name="connsiteY5" fmla="*/ 0 h 63335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89853" h="6333510">
                <a:moveTo>
                  <a:pt x="253" y="0"/>
                </a:moveTo>
                <a:lnTo>
                  <a:pt x="12189853" y="0"/>
                </a:lnTo>
                <a:cubicBezTo>
                  <a:pt x="12189834" y="1480574"/>
                  <a:pt x="12189814" y="2961149"/>
                  <a:pt x="12189795" y="4441723"/>
                </a:cubicBezTo>
                <a:lnTo>
                  <a:pt x="8343848" y="6333510"/>
                </a:lnTo>
                <a:lnTo>
                  <a:pt x="253" y="2234909"/>
                </a:lnTo>
                <a:cubicBezTo>
                  <a:pt x="1126" y="1491686"/>
                  <a:pt x="-620" y="743223"/>
                  <a:pt x="253" y="0"/>
                </a:cubicBezTo>
                <a:close/>
              </a:path>
            </a:pathLst>
          </a:custGeom>
          <a:solidFill>
            <a:schemeClr val="accent2"/>
          </a:solidFill>
        </p:spPr>
        <p:txBody>
          <a:bodyPr tIns="360000"/>
          <a:lstStyle>
            <a:lvl1pPr marL="0" indent="0" algn="ctr" defTabSz="914400" rtl="0" eaLnBrk="1" latinLnBrk="0" hangingPunct="1">
              <a:lnSpc>
                <a:spcPct val="97000"/>
              </a:lnSpc>
              <a:spcBef>
                <a:spcPts val="600"/>
              </a:spcBef>
              <a:buFont typeface="Palatino Linotype" panose="02040502050505030304" pitchFamily="18" charset="0"/>
              <a:buChar char="​"/>
              <a:defRPr sz="1800" kern="1200">
                <a:solidFill>
                  <a:srgbClr val="005A9B"/>
                </a:solidFill>
                <a:latin typeface="+mn-lt"/>
                <a:ea typeface="Verdana" panose="020B0604030504040204" pitchFamily="34" charset="0"/>
                <a:cs typeface="Verdana" panose="020B0604030504040204" pitchFamily="34" charset="0"/>
              </a:defRPr>
            </a:lvl1pPr>
            <a:lvl2pPr marL="0" indent="0" algn="l" defTabSz="914400" rtl="0" eaLnBrk="1" latinLnBrk="0" hangingPunct="1">
              <a:lnSpc>
                <a:spcPct val="97000"/>
              </a:lnSpc>
              <a:spcBef>
                <a:spcPts val="600"/>
              </a:spcBef>
              <a:buFont typeface="Palatino Linotype" panose="02040502050505030304" pitchFamily="18" charset="0"/>
              <a:buChar char="​"/>
              <a:defRPr sz="2600" kern="1200">
                <a:solidFill>
                  <a:schemeClr val="tx1"/>
                </a:solidFill>
                <a:latin typeface="+mn-lt"/>
                <a:ea typeface="+mn-ea"/>
                <a:cs typeface="+mn-cs"/>
              </a:defRPr>
            </a:lvl2pPr>
            <a:lvl3pPr marL="270000" indent="-270000" algn="l" defTabSz="914400" rtl="0" eaLnBrk="1" latinLnBrk="0" hangingPunct="1">
              <a:lnSpc>
                <a:spcPct val="97000"/>
              </a:lnSpc>
              <a:spcBef>
                <a:spcPts val="600"/>
              </a:spcBef>
              <a:buFont typeface="Palatino Linotype" panose="02040502050505030304" pitchFamily="18" charset="0"/>
              <a:buChar char="•"/>
              <a:defRPr sz="2600" kern="1200">
                <a:solidFill>
                  <a:schemeClr val="tx1"/>
                </a:solidFill>
                <a:latin typeface="+mn-lt"/>
                <a:ea typeface="+mn-ea"/>
                <a:cs typeface="+mn-cs"/>
              </a:defRPr>
            </a:lvl3pPr>
            <a:lvl4pPr marL="504000" indent="-234000" algn="l" defTabSz="914400" rtl="0" eaLnBrk="1" latinLnBrk="0" hangingPunct="1">
              <a:lnSpc>
                <a:spcPct val="97000"/>
              </a:lnSpc>
              <a:spcBef>
                <a:spcPts val="600"/>
              </a:spcBef>
              <a:buFontTx/>
              <a:buChar char="•"/>
              <a:defRPr sz="2200" kern="1200">
                <a:solidFill>
                  <a:schemeClr val="tx1"/>
                </a:solidFill>
                <a:latin typeface="+mn-lt"/>
                <a:ea typeface="+mn-ea"/>
                <a:cs typeface="+mn-cs"/>
              </a:defRPr>
            </a:lvl4pPr>
            <a:lvl5pPr marL="702000" indent="-198000" algn="l" defTabSz="914400" rtl="0" eaLnBrk="1" latinLnBrk="0" hangingPunct="1">
              <a:lnSpc>
                <a:spcPct val="97000"/>
              </a:lnSpc>
              <a:spcBef>
                <a:spcPts val="600"/>
              </a:spcBef>
              <a:buFontTx/>
              <a:buChar char="•"/>
              <a:defRPr sz="1800" kern="1200">
                <a:solidFill>
                  <a:schemeClr val="tx1"/>
                </a:solidFill>
                <a:latin typeface="+mn-lt"/>
                <a:ea typeface="+mn-ea"/>
                <a:cs typeface="+mn-cs"/>
              </a:defRPr>
            </a:lvl5pPr>
            <a:lvl6pPr marL="702000" indent="-198000" algn="l" defTabSz="914400" rtl="0" eaLnBrk="1" latinLnBrk="0" hangingPunct="1">
              <a:lnSpc>
                <a:spcPct val="97000"/>
              </a:lnSpc>
              <a:spcBef>
                <a:spcPts val="600"/>
              </a:spcBef>
              <a:buFontTx/>
              <a:buChar char="•"/>
              <a:defRPr sz="1800" kern="1200">
                <a:solidFill>
                  <a:schemeClr val="tx1"/>
                </a:solidFill>
                <a:latin typeface="+mn-lt"/>
                <a:ea typeface="+mn-ea"/>
                <a:cs typeface="+mn-cs"/>
              </a:defRPr>
            </a:lvl6pPr>
            <a:lvl7pPr marL="702000" indent="-198000" algn="l" defTabSz="914400" rtl="0" eaLnBrk="1" latinLnBrk="0" hangingPunct="1">
              <a:lnSpc>
                <a:spcPct val="97000"/>
              </a:lnSpc>
              <a:spcBef>
                <a:spcPts val="600"/>
              </a:spcBef>
              <a:buFontTx/>
              <a:buChar char="•"/>
              <a:defRPr sz="1800" kern="1200">
                <a:solidFill>
                  <a:schemeClr val="tx1"/>
                </a:solidFill>
                <a:latin typeface="+mn-lt"/>
                <a:ea typeface="+mn-ea"/>
                <a:cs typeface="+mn-cs"/>
              </a:defRPr>
            </a:lvl7pPr>
            <a:lvl8pPr marL="702000" indent="-198000" algn="l" defTabSz="914400" rtl="0" eaLnBrk="1" latinLnBrk="0" hangingPunct="1">
              <a:lnSpc>
                <a:spcPct val="97000"/>
              </a:lnSpc>
              <a:spcBef>
                <a:spcPts val="600"/>
              </a:spcBef>
              <a:buFontTx/>
              <a:buChar char="•"/>
              <a:defRPr sz="1800" kern="1200">
                <a:solidFill>
                  <a:schemeClr val="tx1"/>
                </a:solidFill>
                <a:latin typeface="+mn-lt"/>
                <a:ea typeface="+mn-ea"/>
                <a:cs typeface="+mn-cs"/>
              </a:defRPr>
            </a:lvl8pPr>
            <a:lvl9pPr marL="702000" indent="-198000" algn="l" defTabSz="914400" rtl="0" eaLnBrk="1" latinLnBrk="0" hangingPunct="1">
              <a:lnSpc>
                <a:spcPct val="97000"/>
              </a:lnSpc>
              <a:spcBef>
                <a:spcPts val="600"/>
              </a:spcBef>
              <a:buFontTx/>
              <a:buChar char="•"/>
              <a:defRPr sz="1800" kern="1200">
                <a:solidFill>
                  <a:schemeClr val="tx1"/>
                </a:solidFill>
                <a:latin typeface="+mn-lt"/>
                <a:ea typeface="+mn-ea"/>
                <a:cs typeface="+mn-cs"/>
              </a:defRPr>
            </a:lvl9pPr>
          </a:lstStyle>
          <a:p>
            <a:endParaRPr lang="da-DK" noProof="1"/>
          </a:p>
        </p:txBody>
      </p:sp>
      <p:sp>
        <p:nvSpPr>
          <p:cNvPr id="2" name="Tekstfelt 1">
            <a:extLst>
              <a:ext uri="{FF2B5EF4-FFF2-40B4-BE49-F238E27FC236}">
                <a16:creationId xmlns:a16="http://schemas.microsoft.com/office/drawing/2014/main" id="{605F0E28-4B02-44F1-BBA4-880C1C50ED53}"/>
              </a:ext>
            </a:extLst>
          </p:cNvPr>
          <p:cNvSpPr txBox="1"/>
          <p:nvPr/>
        </p:nvSpPr>
        <p:spPr>
          <a:xfrm>
            <a:off x="7861976" y="933349"/>
            <a:ext cx="2242602" cy="170496"/>
          </a:xfrm>
          <a:prstGeom prst="rect">
            <a:avLst/>
          </a:prstGeom>
          <a:noFill/>
        </p:spPr>
        <p:txBody>
          <a:bodyPr wrap="none" lIns="0" tIns="0" rIns="0" bIns="0" rtlCol="0">
            <a:spAutoFit/>
          </a:bodyPr>
          <a:lstStyle/>
          <a:p>
            <a:pPr>
              <a:lnSpc>
                <a:spcPct val="90000"/>
              </a:lnSpc>
            </a:pPr>
            <a:r>
              <a:rPr lang="da-DK" sz="1200" b="1" spc="300" dirty="0">
                <a:latin typeface="VAG Rounded Std Thin" panose="020F0402020204020204" pitchFamily="34" charset="0"/>
              </a:rPr>
              <a:t>AFDELINGSBESTYRELSE</a:t>
            </a:r>
          </a:p>
        </p:txBody>
      </p:sp>
      <p:sp>
        <p:nvSpPr>
          <p:cNvPr id="6" name="Tekstfelt 5">
            <a:extLst>
              <a:ext uri="{FF2B5EF4-FFF2-40B4-BE49-F238E27FC236}">
                <a16:creationId xmlns:a16="http://schemas.microsoft.com/office/drawing/2014/main" id="{438D0793-9D6F-4469-99FE-E4878BB31CE2}"/>
              </a:ext>
            </a:extLst>
          </p:cNvPr>
          <p:cNvSpPr txBox="1"/>
          <p:nvPr/>
        </p:nvSpPr>
        <p:spPr>
          <a:xfrm>
            <a:off x="4990132" y="1873117"/>
            <a:ext cx="2776658" cy="170496"/>
          </a:xfrm>
          <a:prstGeom prst="rect">
            <a:avLst/>
          </a:prstGeom>
          <a:noFill/>
        </p:spPr>
        <p:txBody>
          <a:bodyPr wrap="none" lIns="0" tIns="0" rIns="0" bIns="0" rtlCol="0">
            <a:spAutoFit/>
          </a:bodyPr>
          <a:lstStyle/>
          <a:p>
            <a:pPr>
              <a:lnSpc>
                <a:spcPct val="90000"/>
              </a:lnSpc>
            </a:pPr>
            <a:r>
              <a:rPr lang="da-DK" sz="1200" b="1" spc="300" dirty="0">
                <a:latin typeface="VAG Rounded Std Thin" panose="020F0402020204020204" pitchFamily="34" charset="0"/>
              </a:rPr>
              <a:t>ORGANISATIONSBESTYRELSE</a:t>
            </a:r>
          </a:p>
        </p:txBody>
      </p:sp>
      <p:sp>
        <p:nvSpPr>
          <p:cNvPr id="7" name="Tekstfelt 6">
            <a:extLst>
              <a:ext uri="{FF2B5EF4-FFF2-40B4-BE49-F238E27FC236}">
                <a16:creationId xmlns:a16="http://schemas.microsoft.com/office/drawing/2014/main" id="{9780A842-1779-4620-B3A6-9A8D992D8893}"/>
              </a:ext>
            </a:extLst>
          </p:cNvPr>
          <p:cNvSpPr txBox="1"/>
          <p:nvPr/>
        </p:nvSpPr>
        <p:spPr>
          <a:xfrm>
            <a:off x="6016086" y="3108038"/>
            <a:ext cx="2026452" cy="170496"/>
          </a:xfrm>
          <a:prstGeom prst="rect">
            <a:avLst/>
          </a:prstGeom>
          <a:noFill/>
        </p:spPr>
        <p:txBody>
          <a:bodyPr wrap="none" lIns="0" tIns="0" rIns="0" bIns="0" rtlCol="0">
            <a:spAutoFit/>
          </a:bodyPr>
          <a:lstStyle/>
          <a:p>
            <a:pPr>
              <a:lnSpc>
                <a:spcPct val="90000"/>
              </a:lnSpc>
            </a:pPr>
            <a:r>
              <a:rPr lang="da-DK" sz="1200" b="1" spc="300" dirty="0">
                <a:latin typeface="VAG Rounded Std Thin" panose="020F0402020204020204" pitchFamily="34" charset="0"/>
              </a:rPr>
              <a:t>REPRÆSENTANTSKAB</a:t>
            </a:r>
          </a:p>
        </p:txBody>
      </p:sp>
      <p:sp>
        <p:nvSpPr>
          <p:cNvPr id="8" name="Tekstfelt 7">
            <a:extLst>
              <a:ext uri="{FF2B5EF4-FFF2-40B4-BE49-F238E27FC236}">
                <a16:creationId xmlns:a16="http://schemas.microsoft.com/office/drawing/2014/main" id="{D4D6F5A3-E0C7-42C1-84C6-C8F2ACD0FDE8}"/>
              </a:ext>
            </a:extLst>
          </p:cNvPr>
          <p:cNvSpPr txBox="1"/>
          <p:nvPr/>
        </p:nvSpPr>
        <p:spPr>
          <a:xfrm>
            <a:off x="10060530" y="3083653"/>
            <a:ext cx="1955920" cy="170496"/>
          </a:xfrm>
          <a:prstGeom prst="rect">
            <a:avLst/>
          </a:prstGeom>
          <a:noFill/>
        </p:spPr>
        <p:txBody>
          <a:bodyPr wrap="none" lIns="0" tIns="0" rIns="0" bIns="0" rtlCol="0">
            <a:spAutoFit/>
          </a:bodyPr>
          <a:lstStyle/>
          <a:p>
            <a:pPr>
              <a:lnSpc>
                <a:spcPct val="90000"/>
              </a:lnSpc>
            </a:pPr>
            <a:r>
              <a:rPr lang="da-DK" sz="1200" b="1" spc="300" dirty="0">
                <a:latin typeface="VAG Rounded Std Thin" panose="020F0402020204020204" pitchFamily="34" charset="0"/>
              </a:rPr>
              <a:t>ADMINISTRATIONEN</a:t>
            </a:r>
          </a:p>
        </p:txBody>
      </p:sp>
      <p:sp>
        <p:nvSpPr>
          <p:cNvPr id="9" name="Tekstfelt 8">
            <a:extLst>
              <a:ext uri="{FF2B5EF4-FFF2-40B4-BE49-F238E27FC236}">
                <a16:creationId xmlns:a16="http://schemas.microsoft.com/office/drawing/2014/main" id="{6B4EAF11-97EC-447A-864D-1CDF87FA3948}"/>
              </a:ext>
            </a:extLst>
          </p:cNvPr>
          <p:cNvSpPr txBox="1"/>
          <p:nvPr/>
        </p:nvSpPr>
        <p:spPr>
          <a:xfrm>
            <a:off x="10210294" y="1875233"/>
            <a:ext cx="1769715" cy="170496"/>
          </a:xfrm>
          <a:prstGeom prst="rect">
            <a:avLst/>
          </a:prstGeom>
          <a:noFill/>
        </p:spPr>
        <p:txBody>
          <a:bodyPr wrap="none" lIns="0" tIns="0" rIns="0" bIns="0" rtlCol="0">
            <a:spAutoFit/>
          </a:bodyPr>
          <a:lstStyle/>
          <a:p>
            <a:pPr>
              <a:lnSpc>
                <a:spcPct val="90000"/>
              </a:lnSpc>
            </a:pPr>
            <a:r>
              <a:rPr lang="da-DK" sz="1200" b="1" spc="300" dirty="0">
                <a:latin typeface="VAG Rounded Std Thin" panose="020F0402020204020204" pitchFamily="34" charset="0"/>
              </a:rPr>
              <a:t>AFDELINGSMØDET</a:t>
            </a:r>
          </a:p>
        </p:txBody>
      </p:sp>
      <p:sp>
        <p:nvSpPr>
          <p:cNvPr id="11" name="Kombinationstegning: figur 10">
            <a:extLst>
              <a:ext uri="{FF2B5EF4-FFF2-40B4-BE49-F238E27FC236}">
                <a16:creationId xmlns:a16="http://schemas.microsoft.com/office/drawing/2014/main" id="{47A15A7F-D300-4540-A979-2D818AF5F03B}"/>
              </a:ext>
            </a:extLst>
          </p:cNvPr>
          <p:cNvSpPr/>
          <p:nvPr/>
        </p:nvSpPr>
        <p:spPr>
          <a:xfrm>
            <a:off x="7880749" y="1136654"/>
            <a:ext cx="2239970" cy="2126554"/>
          </a:xfrm>
          <a:custGeom>
            <a:avLst/>
            <a:gdLst>
              <a:gd name="connsiteX0" fmla="*/ 2178966 w 2239970"/>
              <a:gd name="connsiteY0" fmla="*/ 763477 h 2126553"/>
              <a:gd name="connsiteX1" fmla="*/ 1881248 w 2239970"/>
              <a:gd name="connsiteY1" fmla="*/ 641555 h 2126553"/>
              <a:gd name="connsiteX2" fmla="*/ 1742313 w 2239970"/>
              <a:gd name="connsiteY2" fmla="*/ 882564 h 2126553"/>
              <a:gd name="connsiteX3" fmla="*/ 1376546 w 2239970"/>
              <a:gd name="connsiteY3" fmla="*/ 1035676 h 2126553"/>
              <a:gd name="connsiteX4" fmla="*/ 1186574 w 2239970"/>
              <a:gd name="connsiteY4" fmla="*/ 902412 h 2126553"/>
              <a:gd name="connsiteX5" fmla="*/ 1186574 w 2239970"/>
              <a:gd name="connsiteY5" fmla="*/ 508291 h 2126553"/>
              <a:gd name="connsiteX6" fmla="*/ 1356698 w 2239970"/>
              <a:gd name="connsiteY6" fmla="*/ 289965 h 2126553"/>
              <a:gd name="connsiteX7" fmla="*/ 1129866 w 2239970"/>
              <a:gd name="connsiteY7" fmla="*/ 63132 h 2126553"/>
              <a:gd name="connsiteX8" fmla="*/ 1129866 w 2239970"/>
              <a:gd name="connsiteY8" fmla="*/ 63132 h 2126553"/>
              <a:gd name="connsiteX9" fmla="*/ 903033 w 2239970"/>
              <a:gd name="connsiteY9" fmla="*/ 289965 h 2126553"/>
              <a:gd name="connsiteX10" fmla="*/ 1073158 w 2239970"/>
              <a:gd name="connsiteY10" fmla="*/ 508291 h 2126553"/>
              <a:gd name="connsiteX11" fmla="*/ 1073158 w 2239970"/>
              <a:gd name="connsiteY11" fmla="*/ 899577 h 2126553"/>
              <a:gd name="connsiteX12" fmla="*/ 883185 w 2239970"/>
              <a:gd name="connsiteY12" fmla="*/ 1032841 h 2126553"/>
              <a:gd name="connsiteX13" fmla="*/ 517418 w 2239970"/>
              <a:gd name="connsiteY13" fmla="*/ 879729 h 2126553"/>
              <a:gd name="connsiteX14" fmla="*/ 378483 w 2239970"/>
              <a:gd name="connsiteY14" fmla="*/ 638719 h 2126553"/>
              <a:gd name="connsiteX15" fmla="*/ 80766 w 2239970"/>
              <a:gd name="connsiteY15" fmla="*/ 760642 h 2126553"/>
              <a:gd name="connsiteX16" fmla="*/ 202688 w 2239970"/>
              <a:gd name="connsiteY16" fmla="*/ 1058359 h 2126553"/>
              <a:gd name="connsiteX17" fmla="*/ 469216 w 2239970"/>
              <a:gd name="connsiteY17" fmla="*/ 984639 h 2126553"/>
              <a:gd name="connsiteX18" fmla="*/ 843490 w 2239970"/>
              <a:gd name="connsiteY18" fmla="*/ 1137751 h 2126553"/>
              <a:gd name="connsiteX19" fmla="*/ 840654 w 2239970"/>
              <a:gd name="connsiteY19" fmla="*/ 1174611 h 2126553"/>
              <a:gd name="connsiteX20" fmla="*/ 897362 w 2239970"/>
              <a:gd name="connsiteY20" fmla="*/ 1344735 h 2126553"/>
              <a:gd name="connsiteX21" fmla="*/ 602480 w 2239970"/>
              <a:gd name="connsiteY21" fmla="*/ 1642453 h 2126553"/>
              <a:gd name="connsiteX22" fmla="*/ 327446 w 2239970"/>
              <a:gd name="connsiteY22" fmla="*/ 1676478 h 2126553"/>
              <a:gd name="connsiteX23" fmla="*/ 327446 w 2239970"/>
              <a:gd name="connsiteY23" fmla="*/ 1996879 h 2126553"/>
              <a:gd name="connsiteX24" fmla="*/ 647847 w 2239970"/>
              <a:gd name="connsiteY24" fmla="*/ 1996879 h 2126553"/>
              <a:gd name="connsiteX25" fmla="*/ 681872 w 2239970"/>
              <a:gd name="connsiteY25" fmla="*/ 1721844 h 2126553"/>
              <a:gd name="connsiteX26" fmla="*/ 982425 w 2239970"/>
              <a:gd name="connsiteY26" fmla="*/ 1421291 h 2126553"/>
              <a:gd name="connsiteX27" fmla="*/ 1124195 w 2239970"/>
              <a:gd name="connsiteY27" fmla="*/ 1460987 h 2126553"/>
              <a:gd name="connsiteX28" fmla="*/ 1129866 w 2239970"/>
              <a:gd name="connsiteY28" fmla="*/ 1460987 h 2126553"/>
              <a:gd name="connsiteX29" fmla="*/ 1135537 w 2239970"/>
              <a:gd name="connsiteY29" fmla="*/ 1460987 h 2126553"/>
              <a:gd name="connsiteX30" fmla="*/ 1277307 w 2239970"/>
              <a:gd name="connsiteY30" fmla="*/ 1421291 h 2126553"/>
              <a:gd name="connsiteX31" fmla="*/ 1577860 w 2239970"/>
              <a:gd name="connsiteY31" fmla="*/ 1721844 h 2126553"/>
              <a:gd name="connsiteX32" fmla="*/ 1611885 w 2239970"/>
              <a:gd name="connsiteY32" fmla="*/ 1999714 h 2126553"/>
              <a:gd name="connsiteX33" fmla="*/ 1932286 w 2239970"/>
              <a:gd name="connsiteY33" fmla="*/ 1999714 h 2126553"/>
              <a:gd name="connsiteX34" fmla="*/ 1932286 w 2239970"/>
              <a:gd name="connsiteY34" fmla="*/ 1679313 h 2126553"/>
              <a:gd name="connsiteX35" fmla="*/ 1657251 w 2239970"/>
              <a:gd name="connsiteY35" fmla="*/ 1645288 h 2126553"/>
              <a:gd name="connsiteX36" fmla="*/ 1362369 w 2239970"/>
              <a:gd name="connsiteY36" fmla="*/ 1347571 h 2126553"/>
              <a:gd name="connsiteX37" fmla="*/ 1419077 w 2239970"/>
              <a:gd name="connsiteY37" fmla="*/ 1177446 h 2126553"/>
              <a:gd name="connsiteX38" fmla="*/ 1416242 w 2239970"/>
              <a:gd name="connsiteY38" fmla="*/ 1140586 h 2126553"/>
              <a:gd name="connsiteX39" fmla="*/ 1790515 w 2239970"/>
              <a:gd name="connsiteY39" fmla="*/ 987474 h 2126553"/>
              <a:gd name="connsiteX40" fmla="*/ 2057043 w 2239970"/>
              <a:gd name="connsiteY40" fmla="*/ 1061195 h 2126553"/>
              <a:gd name="connsiteX41" fmla="*/ 2178966 w 2239970"/>
              <a:gd name="connsiteY41" fmla="*/ 763477 h 21265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2239970" h="2126553">
                <a:moveTo>
                  <a:pt x="2178966" y="763477"/>
                </a:moveTo>
                <a:cubicBezTo>
                  <a:pt x="2130764" y="647226"/>
                  <a:pt x="1997500" y="593353"/>
                  <a:pt x="1881248" y="641555"/>
                </a:cubicBezTo>
                <a:cubicBezTo>
                  <a:pt x="1784844" y="681250"/>
                  <a:pt x="1728136" y="783325"/>
                  <a:pt x="1742313" y="882564"/>
                </a:cubicBezTo>
                <a:lnTo>
                  <a:pt x="1376546" y="1035676"/>
                </a:lnTo>
                <a:cubicBezTo>
                  <a:pt x="1336850" y="967626"/>
                  <a:pt x="1265965" y="916589"/>
                  <a:pt x="1186574" y="902412"/>
                </a:cubicBezTo>
                <a:lnTo>
                  <a:pt x="1186574" y="508291"/>
                </a:lnTo>
                <a:cubicBezTo>
                  <a:pt x="1282978" y="482772"/>
                  <a:pt x="1356698" y="394874"/>
                  <a:pt x="1356698" y="289965"/>
                </a:cubicBezTo>
                <a:cubicBezTo>
                  <a:pt x="1356698" y="165207"/>
                  <a:pt x="1254624" y="63132"/>
                  <a:pt x="1129866" y="63132"/>
                </a:cubicBezTo>
                <a:lnTo>
                  <a:pt x="1129866" y="63132"/>
                </a:lnTo>
                <a:cubicBezTo>
                  <a:pt x="1005108" y="63132"/>
                  <a:pt x="903033" y="165207"/>
                  <a:pt x="903033" y="289965"/>
                </a:cubicBezTo>
                <a:cubicBezTo>
                  <a:pt x="903033" y="394874"/>
                  <a:pt x="976754" y="482772"/>
                  <a:pt x="1073158" y="508291"/>
                </a:cubicBezTo>
                <a:lnTo>
                  <a:pt x="1073158" y="899577"/>
                </a:lnTo>
                <a:cubicBezTo>
                  <a:pt x="990931" y="913754"/>
                  <a:pt x="922881" y="964791"/>
                  <a:pt x="883185" y="1032841"/>
                </a:cubicBezTo>
                <a:lnTo>
                  <a:pt x="517418" y="879729"/>
                </a:lnTo>
                <a:cubicBezTo>
                  <a:pt x="531595" y="780490"/>
                  <a:pt x="477723" y="678415"/>
                  <a:pt x="378483" y="638719"/>
                </a:cubicBezTo>
                <a:cubicBezTo>
                  <a:pt x="262232" y="590517"/>
                  <a:pt x="128968" y="644390"/>
                  <a:pt x="80766" y="760642"/>
                </a:cubicBezTo>
                <a:cubicBezTo>
                  <a:pt x="32564" y="876893"/>
                  <a:pt x="86437" y="1010157"/>
                  <a:pt x="202688" y="1058359"/>
                </a:cubicBezTo>
                <a:cubicBezTo>
                  <a:pt x="299092" y="1098055"/>
                  <a:pt x="409673" y="1066866"/>
                  <a:pt x="469216" y="984639"/>
                </a:cubicBezTo>
                <a:lnTo>
                  <a:pt x="843490" y="1137751"/>
                </a:lnTo>
                <a:cubicBezTo>
                  <a:pt x="840654" y="1149092"/>
                  <a:pt x="840654" y="1163269"/>
                  <a:pt x="840654" y="1174611"/>
                </a:cubicBezTo>
                <a:cubicBezTo>
                  <a:pt x="840654" y="1236990"/>
                  <a:pt x="860502" y="1296533"/>
                  <a:pt x="897362" y="1344735"/>
                </a:cubicBezTo>
                <a:lnTo>
                  <a:pt x="602480" y="1642453"/>
                </a:lnTo>
                <a:cubicBezTo>
                  <a:pt x="514583" y="1591416"/>
                  <a:pt x="401167" y="1602757"/>
                  <a:pt x="327446" y="1676478"/>
                </a:cubicBezTo>
                <a:cubicBezTo>
                  <a:pt x="239548" y="1764375"/>
                  <a:pt x="239548" y="1908981"/>
                  <a:pt x="327446" y="1996879"/>
                </a:cubicBezTo>
                <a:cubicBezTo>
                  <a:pt x="415344" y="2084776"/>
                  <a:pt x="559949" y="2084776"/>
                  <a:pt x="647847" y="1996879"/>
                </a:cubicBezTo>
                <a:cubicBezTo>
                  <a:pt x="721567" y="1923158"/>
                  <a:pt x="732909" y="1809742"/>
                  <a:pt x="681872" y="1721844"/>
                </a:cubicBezTo>
                <a:lnTo>
                  <a:pt x="982425" y="1421291"/>
                </a:lnTo>
                <a:cubicBezTo>
                  <a:pt x="1024956" y="1446810"/>
                  <a:pt x="1073158" y="1460987"/>
                  <a:pt x="1124195" y="1460987"/>
                </a:cubicBezTo>
                <a:cubicBezTo>
                  <a:pt x="1127030" y="1460987"/>
                  <a:pt x="1127030" y="1460987"/>
                  <a:pt x="1129866" y="1460987"/>
                </a:cubicBezTo>
                <a:cubicBezTo>
                  <a:pt x="1132701" y="1460987"/>
                  <a:pt x="1132701" y="1460987"/>
                  <a:pt x="1135537" y="1460987"/>
                </a:cubicBezTo>
                <a:cubicBezTo>
                  <a:pt x="1186574" y="1460987"/>
                  <a:pt x="1234776" y="1446810"/>
                  <a:pt x="1277307" y="1421291"/>
                </a:cubicBezTo>
                <a:lnTo>
                  <a:pt x="1577860" y="1721844"/>
                </a:lnTo>
                <a:cubicBezTo>
                  <a:pt x="1526822" y="1809742"/>
                  <a:pt x="1538164" y="1923158"/>
                  <a:pt x="1611885" y="1999714"/>
                </a:cubicBezTo>
                <a:cubicBezTo>
                  <a:pt x="1699782" y="2087611"/>
                  <a:pt x="1844388" y="2087611"/>
                  <a:pt x="1932286" y="1999714"/>
                </a:cubicBezTo>
                <a:cubicBezTo>
                  <a:pt x="2020183" y="1911816"/>
                  <a:pt x="2020183" y="1767211"/>
                  <a:pt x="1932286" y="1679313"/>
                </a:cubicBezTo>
                <a:cubicBezTo>
                  <a:pt x="1858565" y="1605593"/>
                  <a:pt x="1745149" y="1594251"/>
                  <a:pt x="1657251" y="1645288"/>
                </a:cubicBezTo>
                <a:lnTo>
                  <a:pt x="1362369" y="1347571"/>
                </a:lnTo>
                <a:cubicBezTo>
                  <a:pt x="1399229" y="1299369"/>
                  <a:pt x="1419077" y="1242661"/>
                  <a:pt x="1419077" y="1177446"/>
                </a:cubicBezTo>
                <a:cubicBezTo>
                  <a:pt x="1419077" y="1166105"/>
                  <a:pt x="1419077" y="1151928"/>
                  <a:pt x="1416242" y="1140586"/>
                </a:cubicBezTo>
                <a:lnTo>
                  <a:pt x="1790515" y="987474"/>
                </a:lnTo>
                <a:cubicBezTo>
                  <a:pt x="1850059" y="1066866"/>
                  <a:pt x="1960640" y="1100890"/>
                  <a:pt x="2057043" y="1061195"/>
                </a:cubicBezTo>
                <a:cubicBezTo>
                  <a:pt x="2170459" y="1010157"/>
                  <a:pt x="2227168" y="879729"/>
                  <a:pt x="2178966" y="763477"/>
                </a:cubicBezTo>
                <a:close/>
              </a:path>
            </a:pathLst>
          </a:custGeom>
          <a:solidFill>
            <a:schemeClr val="bg1">
              <a:lumMod val="95000"/>
            </a:schemeClr>
          </a:solidFill>
          <a:ln w="28277" cap="flat">
            <a:noFill/>
            <a:prstDash val="solid"/>
            <a:miter/>
          </a:ln>
        </p:spPr>
        <p:txBody>
          <a:bodyPr rtlCol="0" anchor="ctr"/>
          <a:lstStyle/>
          <a:p>
            <a:endParaRPr lang="da-DK" dirty="0"/>
          </a:p>
        </p:txBody>
      </p:sp>
    </p:spTree>
    <p:extLst>
      <p:ext uri="{BB962C8B-B14F-4D97-AF65-F5344CB8AC3E}">
        <p14:creationId xmlns:p14="http://schemas.microsoft.com/office/powerpoint/2010/main" val="9749963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lstStyle/>
          <a:p>
            <a:r>
              <a:rPr lang="da-DK" dirty="0">
                <a:solidFill>
                  <a:srgbClr val="948884"/>
                </a:solidFill>
              </a:rPr>
              <a:t>ORGANISATIONSBESTYRELSENS KOMPETENCER</a:t>
            </a:r>
          </a:p>
        </p:txBody>
      </p:sp>
      <p:sp>
        <p:nvSpPr>
          <p:cNvPr id="6" name="Pladsholder til indhold 5"/>
          <p:cNvSpPr>
            <a:spLocks noGrp="1"/>
          </p:cNvSpPr>
          <p:nvPr>
            <p:ph idx="1"/>
          </p:nvPr>
        </p:nvSpPr>
        <p:spPr>
          <a:xfrm>
            <a:off x="447675" y="1072261"/>
            <a:ext cx="11620499" cy="5034961"/>
          </a:xfrm>
        </p:spPr>
        <p:txBody>
          <a:bodyPr/>
          <a:lstStyle/>
          <a:p>
            <a:endParaRPr lang="da-DK" sz="2400" b="1" dirty="0">
              <a:solidFill>
                <a:schemeClr val="tx1">
                  <a:lumMod val="50000"/>
                </a:schemeClr>
              </a:solidFill>
            </a:endParaRPr>
          </a:p>
          <a:p>
            <a:r>
              <a:rPr lang="da-DK" b="1" dirty="0">
                <a:solidFill>
                  <a:schemeClr val="tx1">
                    <a:lumMod val="50000"/>
                  </a:schemeClr>
                </a:solidFill>
              </a:rPr>
              <a:t>HAR ANSVARET FOR BOLIGORGANISATIONENS </a:t>
            </a:r>
            <a:br>
              <a:rPr lang="da-DK" b="1" dirty="0">
                <a:solidFill>
                  <a:schemeClr val="tx1">
                    <a:lumMod val="50000"/>
                  </a:schemeClr>
                </a:solidFill>
              </a:rPr>
            </a:br>
            <a:r>
              <a:rPr lang="da-DK" b="1" dirty="0">
                <a:solidFill>
                  <a:schemeClr val="tx1">
                    <a:lumMod val="50000"/>
                  </a:schemeClr>
                </a:solidFill>
              </a:rPr>
              <a:t>VIRKSOMHED, BLANDT ANDET:</a:t>
            </a:r>
          </a:p>
          <a:p>
            <a:pPr marL="285750" indent="-285750">
              <a:buFont typeface="Arial" panose="020B0604020202020204" pitchFamily="34" charset="0"/>
              <a:buChar char="•"/>
            </a:pPr>
            <a:r>
              <a:rPr lang="da-DK" dirty="0">
                <a:solidFill>
                  <a:schemeClr val="tx1">
                    <a:lumMod val="50000"/>
                  </a:schemeClr>
                </a:solidFill>
              </a:rPr>
              <a:t>Udlejning </a:t>
            </a:r>
          </a:p>
          <a:p>
            <a:pPr marL="285750" indent="-285750">
              <a:buFont typeface="Arial" panose="020B0604020202020204" pitchFamily="34" charset="0"/>
              <a:buChar char="•"/>
            </a:pPr>
            <a:r>
              <a:rPr lang="da-DK" dirty="0">
                <a:solidFill>
                  <a:schemeClr val="tx1">
                    <a:lumMod val="50000"/>
                  </a:schemeClr>
                </a:solidFill>
              </a:rPr>
              <a:t>Budgetlægning</a:t>
            </a:r>
          </a:p>
          <a:p>
            <a:pPr marL="285750" indent="-285750">
              <a:buFont typeface="Arial" panose="020B0604020202020204" pitchFamily="34" charset="0"/>
              <a:buChar char="•"/>
            </a:pPr>
            <a:r>
              <a:rPr lang="da-DK" dirty="0">
                <a:solidFill>
                  <a:schemeClr val="tx1">
                    <a:lumMod val="50000"/>
                  </a:schemeClr>
                </a:solidFill>
              </a:rPr>
              <a:t>Regnskabsaflæggelse</a:t>
            </a:r>
          </a:p>
          <a:p>
            <a:pPr marL="285750" indent="-285750">
              <a:buFont typeface="Arial" panose="020B0604020202020204" pitchFamily="34" charset="0"/>
              <a:buChar char="•"/>
            </a:pPr>
            <a:r>
              <a:rPr lang="da-DK" dirty="0">
                <a:solidFill>
                  <a:schemeClr val="tx1">
                    <a:lumMod val="50000"/>
                  </a:schemeClr>
                </a:solidFill>
              </a:rPr>
              <a:t>Lejefastsættelse</a:t>
            </a:r>
          </a:p>
          <a:p>
            <a:pPr marL="285750" indent="-285750">
              <a:buFont typeface="Arial" panose="020B0604020202020204" pitchFamily="34" charset="0"/>
              <a:buChar char="•"/>
            </a:pPr>
            <a:r>
              <a:rPr lang="da-DK" dirty="0">
                <a:solidFill>
                  <a:schemeClr val="tx1">
                    <a:lumMod val="50000"/>
                  </a:schemeClr>
                </a:solidFill>
              </a:rPr>
              <a:t>Dokumentationsmateriale til styringsdialogen med kommunen</a:t>
            </a:r>
          </a:p>
          <a:p>
            <a:pPr marL="285750" indent="-285750">
              <a:buFont typeface="Arial" panose="020B0604020202020204" pitchFamily="34" charset="0"/>
              <a:buChar char="•"/>
            </a:pPr>
            <a:r>
              <a:rPr lang="da-DK" dirty="0">
                <a:solidFill>
                  <a:schemeClr val="tx1">
                    <a:lumMod val="50000"/>
                  </a:schemeClr>
                </a:solidFill>
              </a:rPr>
              <a:t>Styring af byggeri og helhedsplaner</a:t>
            </a:r>
          </a:p>
          <a:p>
            <a:pPr marL="285750" indent="-285750">
              <a:buFont typeface="Arial" panose="020B0604020202020204" pitchFamily="34" charset="0"/>
              <a:buChar char="•"/>
            </a:pPr>
            <a:r>
              <a:rPr lang="da-DK" dirty="0">
                <a:solidFill>
                  <a:schemeClr val="tx1">
                    <a:lumMod val="50000"/>
                  </a:schemeClr>
                </a:solidFill>
              </a:rPr>
              <a:t>Boligorganisationens og afdelingernes drift</a:t>
            </a:r>
          </a:p>
          <a:p>
            <a:pPr marL="285750" indent="-285750">
              <a:buFont typeface="Arial" panose="020B0604020202020204" pitchFamily="34" charset="0"/>
              <a:buChar char="•"/>
            </a:pPr>
            <a:endParaRPr lang="da-DK" dirty="0">
              <a:solidFill>
                <a:schemeClr val="tx1">
                  <a:lumMod val="50000"/>
                </a:schemeClr>
              </a:solidFill>
            </a:endParaRPr>
          </a:p>
          <a:p>
            <a:pPr>
              <a:buNone/>
            </a:pPr>
            <a:r>
              <a:rPr lang="da-DK" dirty="0">
                <a:solidFill>
                  <a:schemeClr val="tx1">
                    <a:lumMod val="50000"/>
                  </a:schemeClr>
                </a:solidFill>
              </a:rPr>
              <a:t>NB! I KAB fællesskabet er meget delegeret til driften/administrator</a:t>
            </a:r>
          </a:p>
          <a:p>
            <a:pPr>
              <a:buNone/>
            </a:pPr>
            <a:endParaRPr lang="da-DK" sz="1400" dirty="0">
              <a:solidFill>
                <a:schemeClr val="tx2"/>
              </a:solidFill>
            </a:endParaRPr>
          </a:p>
          <a:p>
            <a:endParaRPr lang="da-DK" sz="1400" dirty="0"/>
          </a:p>
          <a:p>
            <a:pPr>
              <a:buNone/>
            </a:pPr>
            <a:endParaRPr lang="da-DK" sz="1400" dirty="0"/>
          </a:p>
          <a:p>
            <a:endParaRPr lang="da-DK" sz="1400" dirty="0"/>
          </a:p>
          <a:p>
            <a:endParaRPr lang="da-DK" sz="1400" dirty="0"/>
          </a:p>
          <a:p>
            <a:endParaRPr lang="da-DK" sz="1400" dirty="0"/>
          </a:p>
          <a:p>
            <a:endParaRPr lang="da-DK" dirty="0"/>
          </a:p>
          <a:p>
            <a:endParaRPr lang="da-DK" dirty="0"/>
          </a:p>
          <a:p>
            <a:endParaRPr lang="da-DK" dirty="0"/>
          </a:p>
          <a:p>
            <a:endParaRPr lang="da-DK" dirty="0"/>
          </a:p>
        </p:txBody>
      </p:sp>
      <p:sp>
        <p:nvSpPr>
          <p:cNvPr id="4" name="PrimaryColor">
            <a:extLst>
              <a:ext uri="{FF2B5EF4-FFF2-40B4-BE49-F238E27FC236}">
                <a16:creationId xmlns:a16="http://schemas.microsoft.com/office/drawing/2014/main" id="{0BC47007-8BF1-46CF-AD11-89657790D09D}"/>
              </a:ext>
            </a:extLst>
          </p:cNvPr>
          <p:cNvSpPr>
            <a:spLocks/>
          </p:cNvSpPr>
          <p:nvPr/>
        </p:nvSpPr>
        <p:spPr bwMode="auto">
          <a:xfrm>
            <a:off x="-988" y="220663"/>
            <a:ext cx="422275" cy="647700"/>
          </a:xfrm>
          <a:custGeom>
            <a:avLst/>
            <a:gdLst>
              <a:gd name="T0" fmla="*/ 0 w 266"/>
              <a:gd name="T1" fmla="*/ 0 h 408"/>
              <a:gd name="T2" fmla="*/ 0 w 266"/>
              <a:gd name="T3" fmla="*/ 408 h 408"/>
              <a:gd name="T4" fmla="*/ 266 w 266"/>
              <a:gd name="T5" fmla="*/ 276 h 408"/>
              <a:gd name="T6" fmla="*/ 0 w 266"/>
              <a:gd name="T7" fmla="*/ 0 h 408"/>
            </a:gdLst>
            <a:ahLst/>
            <a:cxnLst>
              <a:cxn ang="0">
                <a:pos x="T0" y="T1"/>
              </a:cxn>
              <a:cxn ang="0">
                <a:pos x="T2" y="T3"/>
              </a:cxn>
              <a:cxn ang="0">
                <a:pos x="T4" y="T5"/>
              </a:cxn>
              <a:cxn ang="0">
                <a:pos x="T6" y="T7"/>
              </a:cxn>
            </a:cxnLst>
            <a:rect l="0" t="0" r="r" b="b"/>
            <a:pathLst>
              <a:path w="266" h="408">
                <a:moveTo>
                  <a:pt x="0" y="0"/>
                </a:moveTo>
                <a:lnTo>
                  <a:pt x="0" y="408"/>
                </a:lnTo>
                <a:lnTo>
                  <a:pt x="266" y="276"/>
                </a:lnTo>
                <a:lnTo>
                  <a:pt x="0" y="0"/>
                </a:lnTo>
                <a:close/>
              </a:path>
            </a:pathLst>
          </a:custGeom>
          <a:solidFill>
            <a:srgbClr val="948884"/>
          </a:solidFill>
          <a:ln>
            <a:noFill/>
          </a:ln>
        </p:spPr>
        <p:txBody>
          <a:bodyPr vert="horz" wrap="square" lIns="91440" tIns="45720" rIns="91440" bIns="45720" numCol="1" anchor="t" anchorCtr="0" compatLnSpc="1">
            <a:prstTxWarp prst="textNoShape">
              <a:avLst/>
            </a:prstTxWarp>
          </a:bodyPr>
          <a:lstStyle/>
          <a:p>
            <a:endParaRPr lang="da-DK" dirty="0"/>
          </a:p>
        </p:txBody>
      </p:sp>
    </p:spTree>
    <p:extLst>
      <p:ext uri="{BB962C8B-B14F-4D97-AF65-F5344CB8AC3E}">
        <p14:creationId xmlns:p14="http://schemas.microsoft.com/office/powerpoint/2010/main" val="34141319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lstStyle/>
          <a:p>
            <a:r>
              <a:rPr lang="da-DK" dirty="0">
                <a:solidFill>
                  <a:srgbClr val="948884"/>
                </a:solidFill>
              </a:rPr>
              <a:t>ORGANISATIONSBESTYRELSENS KOMPETENCER</a:t>
            </a:r>
          </a:p>
        </p:txBody>
      </p:sp>
      <p:sp>
        <p:nvSpPr>
          <p:cNvPr id="6" name="Pladsholder til indhold 5"/>
          <p:cNvSpPr>
            <a:spLocks noGrp="1"/>
          </p:cNvSpPr>
          <p:nvPr>
            <p:ph idx="1"/>
          </p:nvPr>
        </p:nvSpPr>
        <p:spPr>
          <a:xfrm>
            <a:off x="540000" y="1422400"/>
            <a:ext cx="11109600" cy="5034961"/>
          </a:xfrm>
        </p:spPr>
        <p:txBody>
          <a:bodyPr/>
          <a:lstStyle/>
          <a:p>
            <a:pPr>
              <a:buNone/>
            </a:pPr>
            <a:r>
              <a:rPr lang="da-DK" sz="2800" dirty="0">
                <a:solidFill>
                  <a:schemeClr val="tx1">
                    <a:lumMod val="50000"/>
                  </a:schemeClr>
                </a:solidFill>
              </a:rPr>
              <a:t>ORGANISATIONSBESTYRELSEN</a:t>
            </a:r>
            <a:r>
              <a:rPr lang="da-DK" sz="2800" b="1" dirty="0">
                <a:solidFill>
                  <a:schemeClr val="tx1">
                    <a:lumMod val="50000"/>
                  </a:schemeClr>
                </a:solidFill>
              </a:rPr>
              <a:t> SKAL: </a:t>
            </a:r>
          </a:p>
          <a:p>
            <a:pPr>
              <a:buNone/>
            </a:pPr>
            <a:endParaRPr lang="da-DK" sz="2800" b="1" i="1" dirty="0">
              <a:solidFill>
                <a:schemeClr val="tx1">
                  <a:lumMod val="50000"/>
                </a:schemeClr>
              </a:solidFill>
            </a:endParaRPr>
          </a:p>
          <a:p>
            <a:pPr marL="457200" indent="-457200">
              <a:buFont typeface="Wingdings" panose="05000000000000000000" pitchFamily="2" charset="2"/>
              <a:buChar char="§"/>
            </a:pPr>
            <a:r>
              <a:rPr lang="da-DK" sz="2800" dirty="0">
                <a:solidFill>
                  <a:schemeClr val="tx1">
                    <a:lumMod val="50000"/>
                  </a:schemeClr>
                </a:solidFill>
              </a:rPr>
              <a:t>Godkende budgetter og regnskaber for afdelingerne og selskabet</a:t>
            </a:r>
          </a:p>
          <a:p>
            <a:pPr marL="457200" indent="-457200">
              <a:buFont typeface="Wingdings" panose="05000000000000000000" pitchFamily="2" charset="2"/>
              <a:buChar char="§"/>
            </a:pPr>
            <a:r>
              <a:rPr lang="da-DK" sz="2800" dirty="0">
                <a:solidFill>
                  <a:schemeClr val="tx1">
                    <a:lumMod val="50000"/>
                  </a:schemeClr>
                </a:solidFill>
              </a:rPr>
              <a:t>Godkende </a:t>
            </a:r>
            <a:r>
              <a:rPr lang="da-DK" sz="2800" dirty="0" err="1">
                <a:solidFill>
                  <a:schemeClr val="tx1">
                    <a:lumMod val="50000"/>
                  </a:schemeClr>
                </a:solidFill>
              </a:rPr>
              <a:t>låneoptagelse</a:t>
            </a:r>
            <a:r>
              <a:rPr lang="da-DK" sz="2800" dirty="0">
                <a:solidFill>
                  <a:schemeClr val="tx1">
                    <a:lumMod val="50000"/>
                  </a:schemeClr>
                </a:solidFill>
              </a:rPr>
              <a:t> i afdelingerne</a:t>
            </a:r>
          </a:p>
          <a:p>
            <a:pPr marL="457200" indent="-457200">
              <a:buFont typeface="Wingdings" panose="05000000000000000000" pitchFamily="2" charset="2"/>
              <a:buChar char="§"/>
            </a:pPr>
            <a:r>
              <a:rPr lang="da-DK" sz="2800" dirty="0">
                <a:solidFill>
                  <a:schemeClr val="tx1">
                    <a:lumMod val="50000"/>
                  </a:schemeClr>
                </a:solidFill>
              </a:rPr>
              <a:t>Sikre en effektiv og lovlig drift af afdelingerne - herunder sætte mål</a:t>
            </a:r>
          </a:p>
          <a:p>
            <a:pPr marL="457200" indent="-457200">
              <a:buFont typeface="Wingdings" panose="05000000000000000000" pitchFamily="2" charset="2"/>
              <a:buChar char="§"/>
            </a:pPr>
            <a:r>
              <a:rPr lang="da-DK" sz="2800" dirty="0">
                <a:solidFill>
                  <a:schemeClr val="tx1">
                    <a:lumMod val="50000"/>
                  </a:schemeClr>
                </a:solidFill>
              </a:rPr>
              <a:t>Skride ind, hvis afdelingens beslutninger ikke er lovlige</a:t>
            </a:r>
          </a:p>
          <a:p>
            <a:pPr marL="457200" indent="-457200">
              <a:buFont typeface="Wingdings" panose="05000000000000000000" pitchFamily="2" charset="2"/>
              <a:buChar char="§"/>
            </a:pPr>
            <a:r>
              <a:rPr lang="da-DK" sz="2800" dirty="0">
                <a:solidFill>
                  <a:schemeClr val="tx1">
                    <a:lumMod val="50000"/>
                  </a:schemeClr>
                </a:solidFill>
              </a:rPr>
              <a:t>Offentliggøre dagsordener og referater</a:t>
            </a:r>
          </a:p>
          <a:p>
            <a:pPr>
              <a:buNone/>
            </a:pPr>
            <a:endParaRPr lang="da-DK" sz="2400" dirty="0">
              <a:solidFill>
                <a:schemeClr val="tx2"/>
              </a:solidFill>
            </a:endParaRPr>
          </a:p>
          <a:p>
            <a:pPr>
              <a:buNone/>
            </a:pPr>
            <a:endParaRPr lang="da-DK" sz="1400" dirty="0">
              <a:solidFill>
                <a:schemeClr val="tx2"/>
              </a:solidFill>
            </a:endParaRPr>
          </a:p>
          <a:p>
            <a:pPr>
              <a:buNone/>
            </a:pPr>
            <a:endParaRPr lang="da-DK" sz="1400" dirty="0"/>
          </a:p>
          <a:p>
            <a:endParaRPr lang="da-DK" sz="1400" dirty="0"/>
          </a:p>
          <a:p>
            <a:endParaRPr lang="da-DK" sz="1400" dirty="0"/>
          </a:p>
          <a:p>
            <a:pPr>
              <a:buNone/>
            </a:pPr>
            <a:endParaRPr lang="da-DK" sz="1400" dirty="0"/>
          </a:p>
          <a:p>
            <a:endParaRPr lang="da-DK" sz="1400" dirty="0"/>
          </a:p>
          <a:p>
            <a:endParaRPr lang="da-DK" sz="1400" dirty="0"/>
          </a:p>
          <a:p>
            <a:endParaRPr lang="da-DK" sz="1400" dirty="0"/>
          </a:p>
          <a:p>
            <a:endParaRPr lang="da-DK" dirty="0"/>
          </a:p>
          <a:p>
            <a:endParaRPr lang="da-DK" dirty="0"/>
          </a:p>
          <a:p>
            <a:endParaRPr lang="da-DK" dirty="0"/>
          </a:p>
          <a:p>
            <a:endParaRPr lang="da-DK" dirty="0"/>
          </a:p>
        </p:txBody>
      </p:sp>
      <p:sp>
        <p:nvSpPr>
          <p:cNvPr id="4" name="PrimaryColor">
            <a:extLst>
              <a:ext uri="{FF2B5EF4-FFF2-40B4-BE49-F238E27FC236}">
                <a16:creationId xmlns:a16="http://schemas.microsoft.com/office/drawing/2014/main" id="{6BF4E7C3-246A-4EBA-90C1-F182E6B9D618}"/>
              </a:ext>
            </a:extLst>
          </p:cNvPr>
          <p:cNvSpPr>
            <a:spLocks/>
          </p:cNvSpPr>
          <p:nvPr/>
        </p:nvSpPr>
        <p:spPr bwMode="auto">
          <a:xfrm>
            <a:off x="-988" y="220663"/>
            <a:ext cx="422275" cy="647700"/>
          </a:xfrm>
          <a:custGeom>
            <a:avLst/>
            <a:gdLst>
              <a:gd name="T0" fmla="*/ 0 w 266"/>
              <a:gd name="T1" fmla="*/ 0 h 408"/>
              <a:gd name="T2" fmla="*/ 0 w 266"/>
              <a:gd name="T3" fmla="*/ 408 h 408"/>
              <a:gd name="T4" fmla="*/ 266 w 266"/>
              <a:gd name="T5" fmla="*/ 276 h 408"/>
              <a:gd name="T6" fmla="*/ 0 w 266"/>
              <a:gd name="T7" fmla="*/ 0 h 408"/>
            </a:gdLst>
            <a:ahLst/>
            <a:cxnLst>
              <a:cxn ang="0">
                <a:pos x="T0" y="T1"/>
              </a:cxn>
              <a:cxn ang="0">
                <a:pos x="T2" y="T3"/>
              </a:cxn>
              <a:cxn ang="0">
                <a:pos x="T4" y="T5"/>
              </a:cxn>
              <a:cxn ang="0">
                <a:pos x="T6" y="T7"/>
              </a:cxn>
            </a:cxnLst>
            <a:rect l="0" t="0" r="r" b="b"/>
            <a:pathLst>
              <a:path w="266" h="408">
                <a:moveTo>
                  <a:pt x="0" y="0"/>
                </a:moveTo>
                <a:lnTo>
                  <a:pt x="0" y="408"/>
                </a:lnTo>
                <a:lnTo>
                  <a:pt x="266" y="276"/>
                </a:lnTo>
                <a:lnTo>
                  <a:pt x="0" y="0"/>
                </a:lnTo>
                <a:close/>
              </a:path>
            </a:pathLst>
          </a:custGeom>
          <a:solidFill>
            <a:srgbClr val="948884"/>
          </a:solidFill>
          <a:ln>
            <a:noFill/>
          </a:ln>
        </p:spPr>
        <p:txBody>
          <a:bodyPr vert="horz" wrap="square" lIns="91440" tIns="45720" rIns="91440" bIns="45720" numCol="1" anchor="t" anchorCtr="0" compatLnSpc="1">
            <a:prstTxWarp prst="textNoShape">
              <a:avLst/>
            </a:prstTxWarp>
          </a:bodyPr>
          <a:lstStyle/>
          <a:p>
            <a:endParaRPr lang="da-DK" dirty="0"/>
          </a:p>
        </p:txBody>
      </p:sp>
    </p:spTree>
    <p:extLst>
      <p:ext uri="{BB962C8B-B14F-4D97-AF65-F5344CB8AC3E}">
        <p14:creationId xmlns:p14="http://schemas.microsoft.com/office/powerpoint/2010/main" val="27750454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6">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lstStyle/>
          <a:p>
            <a:r>
              <a:rPr lang="da-DK" dirty="0">
                <a:solidFill>
                  <a:srgbClr val="948884"/>
                </a:solidFill>
              </a:rPr>
              <a:t>ORGANISATIONSBESTYRELSENS KOMPETENCER</a:t>
            </a:r>
          </a:p>
        </p:txBody>
      </p:sp>
      <p:sp>
        <p:nvSpPr>
          <p:cNvPr id="6" name="Pladsholder til indhold 5"/>
          <p:cNvSpPr>
            <a:spLocks noGrp="1"/>
          </p:cNvSpPr>
          <p:nvPr>
            <p:ph idx="1"/>
          </p:nvPr>
        </p:nvSpPr>
        <p:spPr>
          <a:xfrm>
            <a:off x="540000" y="1422400"/>
            <a:ext cx="11109600" cy="5034961"/>
          </a:xfrm>
        </p:spPr>
        <p:txBody>
          <a:bodyPr/>
          <a:lstStyle/>
          <a:p>
            <a:pPr>
              <a:buNone/>
            </a:pPr>
            <a:r>
              <a:rPr lang="da-DK" sz="2800" dirty="0">
                <a:solidFill>
                  <a:schemeClr val="tx1">
                    <a:lumMod val="50000"/>
                  </a:schemeClr>
                </a:solidFill>
              </a:rPr>
              <a:t>ORGANISATIONSBESTYRELSEN</a:t>
            </a:r>
            <a:r>
              <a:rPr lang="da-DK" sz="2800" b="1" dirty="0">
                <a:solidFill>
                  <a:schemeClr val="tx1">
                    <a:lumMod val="50000"/>
                  </a:schemeClr>
                </a:solidFill>
              </a:rPr>
              <a:t> KAN: </a:t>
            </a:r>
          </a:p>
          <a:p>
            <a:pPr>
              <a:buNone/>
            </a:pPr>
            <a:endParaRPr lang="da-DK" sz="2800" b="1" dirty="0">
              <a:solidFill>
                <a:schemeClr val="tx1">
                  <a:lumMod val="50000"/>
                </a:schemeClr>
              </a:solidFill>
            </a:endParaRPr>
          </a:p>
          <a:p>
            <a:pPr marL="457200" indent="-457200">
              <a:buFont typeface="Wingdings" panose="05000000000000000000" pitchFamily="2" charset="2"/>
              <a:buChar char="§"/>
            </a:pPr>
            <a:r>
              <a:rPr lang="da-DK" sz="2800" dirty="0">
                <a:solidFill>
                  <a:schemeClr val="tx1">
                    <a:lumMod val="50000"/>
                  </a:schemeClr>
                </a:solidFill>
              </a:rPr>
              <a:t>Beslutte at overlade dele af sin kompetence til andre </a:t>
            </a:r>
            <a:br>
              <a:rPr lang="da-DK" sz="2800" dirty="0">
                <a:solidFill>
                  <a:schemeClr val="tx1">
                    <a:lumMod val="50000"/>
                  </a:schemeClr>
                </a:solidFill>
              </a:rPr>
            </a:br>
            <a:r>
              <a:rPr lang="da-DK" sz="2800" dirty="0">
                <a:solidFill>
                  <a:schemeClr val="tx1">
                    <a:lumMod val="50000"/>
                  </a:schemeClr>
                </a:solidFill>
              </a:rPr>
              <a:t>– fx KAB</a:t>
            </a:r>
          </a:p>
          <a:p>
            <a:pPr marL="457200" indent="-457200">
              <a:buFont typeface="Wingdings" panose="05000000000000000000" pitchFamily="2" charset="2"/>
              <a:buChar char="§"/>
            </a:pPr>
            <a:r>
              <a:rPr lang="da-DK" sz="2800" dirty="0">
                <a:solidFill>
                  <a:schemeClr val="tx1">
                    <a:lumMod val="50000"/>
                  </a:schemeClr>
                </a:solidFill>
              </a:rPr>
              <a:t>Indgå aftaler om administration/forretningsførelse</a:t>
            </a:r>
          </a:p>
          <a:p>
            <a:pPr>
              <a:buNone/>
            </a:pPr>
            <a:endParaRPr lang="da-DK" sz="1400" dirty="0">
              <a:solidFill>
                <a:schemeClr val="tx2"/>
              </a:solidFill>
            </a:endParaRPr>
          </a:p>
          <a:p>
            <a:pPr>
              <a:buNone/>
            </a:pPr>
            <a:endParaRPr lang="da-DK" sz="1400" dirty="0"/>
          </a:p>
          <a:p>
            <a:endParaRPr lang="da-DK" sz="1400" dirty="0"/>
          </a:p>
          <a:p>
            <a:endParaRPr lang="da-DK" sz="1400" dirty="0"/>
          </a:p>
          <a:p>
            <a:pPr>
              <a:buNone/>
            </a:pPr>
            <a:endParaRPr lang="da-DK" sz="1400" dirty="0"/>
          </a:p>
          <a:p>
            <a:endParaRPr lang="da-DK" sz="1400" dirty="0"/>
          </a:p>
          <a:p>
            <a:endParaRPr lang="da-DK" sz="1400" dirty="0"/>
          </a:p>
          <a:p>
            <a:endParaRPr lang="da-DK" sz="1400" dirty="0"/>
          </a:p>
          <a:p>
            <a:endParaRPr lang="da-DK" dirty="0"/>
          </a:p>
          <a:p>
            <a:endParaRPr lang="da-DK" dirty="0"/>
          </a:p>
          <a:p>
            <a:endParaRPr lang="da-DK" dirty="0"/>
          </a:p>
          <a:p>
            <a:endParaRPr lang="da-DK" dirty="0"/>
          </a:p>
        </p:txBody>
      </p:sp>
      <p:pic>
        <p:nvPicPr>
          <p:cNvPr id="3" name="Billede 2">
            <a:extLst>
              <a:ext uri="{FF2B5EF4-FFF2-40B4-BE49-F238E27FC236}">
                <a16:creationId xmlns:a16="http://schemas.microsoft.com/office/drawing/2014/main" id="{303A9AAF-7289-463C-9941-487BCF56803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95687" y="4119513"/>
            <a:ext cx="4780494" cy="2428187"/>
          </a:xfrm>
          <a:prstGeom prst="rect">
            <a:avLst/>
          </a:prstGeom>
        </p:spPr>
      </p:pic>
      <p:sp>
        <p:nvSpPr>
          <p:cNvPr id="7" name="PrimaryColor">
            <a:extLst>
              <a:ext uri="{FF2B5EF4-FFF2-40B4-BE49-F238E27FC236}">
                <a16:creationId xmlns:a16="http://schemas.microsoft.com/office/drawing/2014/main" id="{2232BA33-382D-4A2A-B60D-3038AB46FD43}"/>
              </a:ext>
            </a:extLst>
          </p:cNvPr>
          <p:cNvSpPr>
            <a:spLocks/>
          </p:cNvSpPr>
          <p:nvPr/>
        </p:nvSpPr>
        <p:spPr bwMode="auto">
          <a:xfrm>
            <a:off x="-988" y="220663"/>
            <a:ext cx="422275" cy="647700"/>
          </a:xfrm>
          <a:custGeom>
            <a:avLst/>
            <a:gdLst>
              <a:gd name="T0" fmla="*/ 0 w 266"/>
              <a:gd name="T1" fmla="*/ 0 h 408"/>
              <a:gd name="T2" fmla="*/ 0 w 266"/>
              <a:gd name="T3" fmla="*/ 408 h 408"/>
              <a:gd name="T4" fmla="*/ 266 w 266"/>
              <a:gd name="T5" fmla="*/ 276 h 408"/>
              <a:gd name="T6" fmla="*/ 0 w 266"/>
              <a:gd name="T7" fmla="*/ 0 h 408"/>
            </a:gdLst>
            <a:ahLst/>
            <a:cxnLst>
              <a:cxn ang="0">
                <a:pos x="T0" y="T1"/>
              </a:cxn>
              <a:cxn ang="0">
                <a:pos x="T2" y="T3"/>
              </a:cxn>
              <a:cxn ang="0">
                <a:pos x="T4" y="T5"/>
              </a:cxn>
              <a:cxn ang="0">
                <a:pos x="T6" y="T7"/>
              </a:cxn>
            </a:cxnLst>
            <a:rect l="0" t="0" r="r" b="b"/>
            <a:pathLst>
              <a:path w="266" h="408">
                <a:moveTo>
                  <a:pt x="0" y="0"/>
                </a:moveTo>
                <a:lnTo>
                  <a:pt x="0" y="408"/>
                </a:lnTo>
                <a:lnTo>
                  <a:pt x="266" y="276"/>
                </a:lnTo>
                <a:lnTo>
                  <a:pt x="0" y="0"/>
                </a:lnTo>
                <a:close/>
              </a:path>
            </a:pathLst>
          </a:custGeom>
          <a:solidFill>
            <a:srgbClr val="948884"/>
          </a:solidFill>
          <a:ln>
            <a:noFill/>
          </a:ln>
        </p:spPr>
        <p:txBody>
          <a:bodyPr vert="horz" wrap="square" lIns="91440" tIns="45720" rIns="91440" bIns="45720" numCol="1" anchor="t" anchorCtr="0" compatLnSpc="1">
            <a:prstTxWarp prst="textNoShape">
              <a:avLst/>
            </a:prstTxWarp>
          </a:bodyPr>
          <a:lstStyle/>
          <a:p>
            <a:endParaRPr lang="da-DK" dirty="0"/>
          </a:p>
        </p:txBody>
      </p:sp>
    </p:spTree>
    <p:extLst>
      <p:ext uri="{BB962C8B-B14F-4D97-AF65-F5344CB8AC3E}">
        <p14:creationId xmlns:p14="http://schemas.microsoft.com/office/powerpoint/2010/main" val="1505524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lstStyle/>
          <a:p>
            <a:r>
              <a:rPr lang="da-DK" dirty="0">
                <a:solidFill>
                  <a:srgbClr val="005496"/>
                </a:solidFill>
              </a:rPr>
              <a:t>REPRÆSENTANTSKABET (ØVERSTE MYNDIGHED)</a:t>
            </a:r>
          </a:p>
        </p:txBody>
      </p:sp>
      <p:sp>
        <p:nvSpPr>
          <p:cNvPr id="2" name="Rektangel 1">
            <a:extLst>
              <a:ext uri="{FF2B5EF4-FFF2-40B4-BE49-F238E27FC236}">
                <a16:creationId xmlns:a16="http://schemas.microsoft.com/office/drawing/2014/main" id="{4BBD3A57-CF7F-4B76-B136-501A700CE769}"/>
              </a:ext>
            </a:extLst>
          </p:cNvPr>
          <p:cNvSpPr/>
          <p:nvPr/>
        </p:nvSpPr>
        <p:spPr>
          <a:xfrm>
            <a:off x="532536" y="1378857"/>
            <a:ext cx="10745064" cy="4461991"/>
          </a:xfrm>
          <a:prstGeom prst="rect">
            <a:avLst/>
          </a:prstGeom>
        </p:spPr>
        <p:txBody>
          <a:bodyPr wrap="square">
            <a:spAutoFit/>
          </a:bodyPr>
          <a:lstStyle/>
          <a:p>
            <a:pPr>
              <a:lnSpc>
                <a:spcPct val="97000"/>
              </a:lnSpc>
              <a:spcBef>
                <a:spcPts val="600"/>
              </a:spcBef>
            </a:pPr>
            <a:r>
              <a:rPr lang="da-DK" sz="2800" dirty="0">
                <a:ea typeface="Verdana" panose="020B0604030504040204" pitchFamily="34" charset="0"/>
              </a:rPr>
              <a:t>Består af:</a:t>
            </a:r>
          </a:p>
          <a:p>
            <a:pPr marL="285750" indent="-285750">
              <a:lnSpc>
                <a:spcPct val="97000"/>
              </a:lnSpc>
              <a:spcBef>
                <a:spcPts val="600"/>
              </a:spcBef>
              <a:buFont typeface="Arial" panose="020B0604020202020204" pitchFamily="34" charset="0"/>
              <a:buChar char="•"/>
            </a:pPr>
            <a:r>
              <a:rPr lang="da-DK" sz="2800" dirty="0">
                <a:ea typeface="Verdana" panose="020B0604030504040204" pitchFamily="34" charset="0"/>
              </a:rPr>
              <a:t>Mindst 1 valgt repræsentant fra hver afdeling og</a:t>
            </a:r>
          </a:p>
          <a:p>
            <a:pPr marL="285750" indent="-285750">
              <a:lnSpc>
                <a:spcPct val="97000"/>
              </a:lnSpc>
              <a:spcBef>
                <a:spcPts val="600"/>
              </a:spcBef>
              <a:buFont typeface="Arial" panose="020B0604020202020204" pitchFamily="34" charset="0"/>
              <a:buChar char="•"/>
            </a:pPr>
            <a:r>
              <a:rPr lang="da-DK" sz="2800" dirty="0">
                <a:ea typeface="Verdana" panose="020B0604030504040204" pitchFamily="34" charset="0"/>
              </a:rPr>
              <a:t>Boligorganisationens bestyrelse</a:t>
            </a:r>
          </a:p>
          <a:p>
            <a:pPr marL="285750" indent="-285750">
              <a:lnSpc>
                <a:spcPct val="97000"/>
              </a:lnSpc>
              <a:spcBef>
                <a:spcPts val="600"/>
              </a:spcBef>
              <a:buFont typeface="Arial" panose="020B0604020202020204" pitchFamily="34" charset="0"/>
              <a:buChar char="•"/>
            </a:pPr>
            <a:endParaRPr lang="da-DK" sz="2800" dirty="0">
              <a:ea typeface="Verdana" panose="020B0604030504040204" pitchFamily="34" charset="0"/>
            </a:endParaRPr>
          </a:p>
          <a:p>
            <a:pPr>
              <a:lnSpc>
                <a:spcPct val="97000"/>
              </a:lnSpc>
              <a:spcBef>
                <a:spcPts val="600"/>
              </a:spcBef>
            </a:pPr>
            <a:r>
              <a:rPr lang="da-DK" sz="2800" dirty="0">
                <a:ea typeface="Verdana" panose="020B0604030504040204" pitchFamily="34" charset="0"/>
              </a:rPr>
              <a:t>Afdelingsvalgte medlemmer skal være i flertal</a:t>
            </a:r>
          </a:p>
          <a:p>
            <a:pPr>
              <a:lnSpc>
                <a:spcPct val="97000"/>
              </a:lnSpc>
              <a:spcBef>
                <a:spcPts val="600"/>
              </a:spcBef>
            </a:pPr>
            <a:endParaRPr lang="da-DK" sz="2800" dirty="0">
              <a:ea typeface="Verdana" panose="020B0604030504040204" pitchFamily="34" charset="0"/>
            </a:endParaRPr>
          </a:p>
          <a:p>
            <a:r>
              <a:rPr lang="da-DK" sz="2800" dirty="0">
                <a:ea typeface="Verdana" panose="020B0604030504040204" pitchFamily="34" charset="0"/>
              </a:rPr>
              <a:t>Repræsentantskabets beslutninger føres ud i livet af organisationsbestyrelsen eller administrationen, dvs. KAB </a:t>
            </a:r>
          </a:p>
          <a:p>
            <a:endParaRPr lang="da-DK" sz="2000" dirty="0">
              <a:solidFill>
                <a:srgbClr val="005A9B"/>
              </a:solidFill>
              <a:ea typeface="Verdana" panose="020B0604030504040204" pitchFamily="34" charset="0"/>
            </a:endParaRPr>
          </a:p>
          <a:p>
            <a:endParaRPr lang="da-DK" sz="2000" dirty="0">
              <a:solidFill>
                <a:srgbClr val="005A9B"/>
              </a:solidFill>
              <a:ea typeface="Verdana" panose="020B0604030504040204" pitchFamily="34" charset="0"/>
            </a:endParaRPr>
          </a:p>
        </p:txBody>
      </p:sp>
      <p:sp>
        <p:nvSpPr>
          <p:cNvPr id="4" name="PrimaryColor">
            <a:extLst>
              <a:ext uri="{FF2B5EF4-FFF2-40B4-BE49-F238E27FC236}">
                <a16:creationId xmlns:a16="http://schemas.microsoft.com/office/drawing/2014/main" id="{13F8B2D9-656A-4298-9CA7-FCFD57872905}"/>
              </a:ext>
            </a:extLst>
          </p:cNvPr>
          <p:cNvSpPr>
            <a:spLocks/>
          </p:cNvSpPr>
          <p:nvPr/>
        </p:nvSpPr>
        <p:spPr bwMode="auto">
          <a:xfrm>
            <a:off x="-988" y="220663"/>
            <a:ext cx="422275" cy="647700"/>
          </a:xfrm>
          <a:custGeom>
            <a:avLst/>
            <a:gdLst>
              <a:gd name="T0" fmla="*/ 0 w 266"/>
              <a:gd name="T1" fmla="*/ 0 h 408"/>
              <a:gd name="T2" fmla="*/ 0 w 266"/>
              <a:gd name="T3" fmla="*/ 408 h 408"/>
              <a:gd name="T4" fmla="*/ 266 w 266"/>
              <a:gd name="T5" fmla="*/ 276 h 408"/>
              <a:gd name="T6" fmla="*/ 0 w 266"/>
              <a:gd name="T7" fmla="*/ 0 h 408"/>
            </a:gdLst>
            <a:ahLst/>
            <a:cxnLst>
              <a:cxn ang="0">
                <a:pos x="T0" y="T1"/>
              </a:cxn>
              <a:cxn ang="0">
                <a:pos x="T2" y="T3"/>
              </a:cxn>
              <a:cxn ang="0">
                <a:pos x="T4" y="T5"/>
              </a:cxn>
              <a:cxn ang="0">
                <a:pos x="T6" y="T7"/>
              </a:cxn>
            </a:cxnLst>
            <a:rect l="0" t="0" r="r" b="b"/>
            <a:pathLst>
              <a:path w="266" h="408">
                <a:moveTo>
                  <a:pt x="0" y="0"/>
                </a:moveTo>
                <a:lnTo>
                  <a:pt x="0" y="408"/>
                </a:lnTo>
                <a:lnTo>
                  <a:pt x="266" y="276"/>
                </a:lnTo>
                <a:lnTo>
                  <a:pt x="0" y="0"/>
                </a:lnTo>
                <a:close/>
              </a:path>
            </a:pathLst>
          </a:custGeom>
          <a:solidFill>
            <a:srgbClr val="005496"/>
          </a:solidFill>
          <a:ln>
            <a:noFill/>
          </a:ln>
        </p:spPr>
        <p:txBody>
          <a:bodyPr vert="horz" wrap="square" lIns="91440" tIns="45720" rIns="91440" bIns="45720" numCol="1" anchor="t" anchorCtr="0" compatLnSpc="1">
            <a:prstTxWarp prst="textNoShape">
              <a:avLst/>
            </a:prstTxWarp>
          </a:bodyPr>
          <a:lstStyle/>
          <a:p>
            <a:endParaRPr lang="da-DK" dirty="0"/>
          </a:p>
        </p:txBody>
      </p:sp>
    </p:spTree>
    <p:extLst>
      <p:ext uri="{BB962C8B-B14F-4D97-AF65-F5344CB8AC3E}">
        <p14:creationId xmlns:p14="http://schemas.microsoft.com/office/powerpoint/2010/main" val="835300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lstStyle/>
          <a:p>
            <a:r>
              <a:rPr lang="da-DK" dirty="0">
                <a:solidFill>
                  <a:srgbClr val="005496"/>
                </a:solidFill>
              </a:rPr>
              <a:t>REPRÆSENTANTSKABETS KOMPETENCER</a:t>
            </a:r>
          </a:p>
        </p:txBody>
      </p:sp>
      <p:sp>
        <p:nvSpPr>
          <p:cNvPr id="6" name="Pladsholder til indhold 5"/>
          <p:cNvSpPr>
            <a:spLocks noGrp="1"/>
          </p:cNvSpPr>
          <p:nvPr>
            <p:ph idx="1"/>
          </p:nvPr>
        </p:nvSpPr>
        <p:spPr>
          <a:xfrm>
            <a:off x="465785" y="1284514"/>
            <a:ext cx="10713843" cy="5116286"/>
          </a:xfrm>
        </p:spPr>
        <p:txBody>
          <a:bodyPr/>
          <a:lstStyle/>
          <a:p>
            <a:endParaRPr lang="da-DK" sz="2800" dirty="0">
              <a:solidFill>
                <a:schemeClr val="tx1">
                  <a:lumMod val="50000"/>
                </a:schemeClr>
              </a:solidFill>
            </a:endParaRPr>
          </a:p>
          <a:p>
            <a:r>
              <a:rPr lang="da-DK" sz="2800" dirty="0">
                <a:solidFill>
                  <a:schemeClr val="tx1">
                    <a:lumMod val="50000"/>
                  </a:schemeClr>
                </a:solidFill>
              </a:rPr>
              <a:t>REPRÆSENTANTSKABET</a:t>
            </a:r>
            <a:r>
              <a:rPr lang="da-DK" sz="2800" b="1" dirty="0">
                <a:solidFill>
                  <a:schemeClr val="tx1">
                    <a:lumMod val="50000"/>
                  </a:schemeClr>
                </a:solidFill>
              </a:rPr>
              <a:t> SKAL:</a:t>
            </a:r>
            <a:endParaRPr lang="da-DK" sz="2800" b="1" u="sng" dirty="0">
              <a:solidFill>
                <a:schemeClr val="tx1">
                  <a:lumMod val="50000"/>
                </a:schemeClr>
              </a:solidFill>
            </a:endParaRPr>
          </a:p>
          <a:p>
            <a:pPr marL="285750" indent="-285750">
              <a:buFont typeface="Arial" panose="020B0604020202020204" pitchFamily="34" charset="0"/>
              <a:buChar char="•"/>
            </a:pPr>
            <a:r>
              <a:rPr lang="da-DK" sz="2800" dirty="0">
                <a:solidFill>
                  <a:schemeClr val="tx1">
                    <a:lumMod val="50000"/>
                  </a:schemeClr>
                </a:solidFill>
              </a:rPr>
              <a:t>Godkende boligorganisationens vedtægter</a:t>
            </a:r>
          </a:p>
          <a:p>
            <a:pPr marL="285750" indent="-285750">
              <a:buFont typeface="Arial" panose="020B0604020202020204" pitchFamily="34" charset="0"/>
              <a:buChar char="•"/>
            </a:pPr>
            <a:r>
              <a:rPr lang="da-DK" sz="2800" dirty="0">
                <a:solidFill>
                  <a:schemeClr val="tx1">
                    <a:lumMod val="50000"/>
                  </a:schemeClr>
                </a:solidFill>
              </a:rPr>
              <a:t>Godkende boligorganisationens regnskab</a:t>
            </a:r>
          </a:p>
          <a:p>
            <a:pPr marL="285750" indent="-285750">
              <a:buFont typeface="Arial" panose="020B0604020202020204" pitchFamily="34" charset="0"/>
              <a:buChar char="•"/>
            </a:pPr>
            <a:r>
              <a:rPr lang="da-DK" sz="2800" dirty="0">
                <a:solidFill>
                  <a:schemeClr val="tx1">
                    <a:lumMod val="50000"/>
                  </a:schemeClr>
                </a:solidFill>
              </a:rPr>
              <a:t>Godkende boligorganisationens beretning</a:t>
            </a:r>
          </a:p>
          <a:p>
            <a:pPr marL="285750" indent="-285750">
              <a:buFont typeface="Arial" panose="020B0604020202020204" pitchFamily="34" charset="0"/>
              <a:buChar char="•"/>
            </a:pPr>
            <a:r>
              <a:rPr lang="da-DK" sz="2800" dirty="0">
                <a:solidFill>
                  <a:schemeClr val="tx1">
                    <a:lumMod val="50000"/>
                  </a:schemeClr>
                </a:solidFill>
              </a:rPr>
              <a:t>Offentliggøre dagsordener og referater</a:t>
            </a:r>
          </a:p>
          <a:p>
            <a:pPr>
              <a:buNone/>
            </a:pPr>
            <a:endParaRPr lang="da-DK" sz="2800" dirty="0">
              <a:solidFill>
                <a:schemeClr val="tx1">
                  <a:lumMod val="50000"/>
                </a:schemeClr>
              </a:solidFill>
            </a:endParaRPr>
          </a:p>
          <a:p>
            <a:r>
              <a:rPr lang="da-DK" sz="2800" dirty="0">
                <a:solidFill>
                  <a:schemeClr val="tx1">
                    <a:lumMod val="50000"/>
                  </a:schemeClr>
                </a:solidFill>
              </a:rPr>
              <a:t>REPRÆSENTANTSKABET</a:t>
            </a:r>
            <a:r>
              <a:rPr lang="da-DK" sz="2800" b="1" dirty="0">
                <a:solidFill>
                  <a:schemeClr val="tx1">
                    <a:lumMod val="50000"/>
                  </a:schemeClr>
                </a:solidFill>
              </a:rPr>
              <a:t> SKAL </a:t>
            </a:r>
            <a:br>
              <a:rPr lang="da-DK" sz="2800" b="1" dirty="0">
                <a:solidFill>
                  <a:schemeClr val="tx1">
                    <a:lumMod val="50000"/>
                  </a:schemeClr>
                </a:solidFill>
              </a:rPr>
            </a:br>
            <a:r>
              <a:rPr lang="da-DK" sz="2800" dirty="0">
                <a:solidFill>
                  <a:schemeClr val="tx1">
                    <a:lumMod val="50000"/>
                  </a:schemeClr>
                </a:solidFill>
              </a:rPr>
              <a:t>(MEN KAN DELEGERE TIL OB):</a:t>
            </a:r>
            <a:endParaRPr lang="da-DK" sz="2800" u="sng" dirty="0">
              <a:solidFill>
                <a:schemeClr val="tx1">
                  <a:lumMod val="50000"/>
                </a:schemeClr>
              </a:solidFill>
            </a:endParaRPr>
          </a:p>
          <a:p>
            <a:pPr marL="285750" indent="-285750">
              <a:buFont typeface="Arial" panose="020B0604020202020204" pitchFamily="34" charset="0"/>
              <a:buChar char="•"/>
            </a:pPr>
            <a:r>
              <a:rPr lang="da-DK" sz="2800" dirty="0">
                <a:solidFill>
                  <a:schemeClr val="tx1">
                    <a:lumMod val="50000"/>
                  </a:schemeClr>
                </a:solidFill>
              </a:rPr>
              <a:t>Godkende afdelingernes regnskaber</a:t>
            </a:r>
          </a:p>
          <a:p>
            <a:pPr marL="285750" indent="-285750">
              <a:buFont typeface="Arial" panose="020B0604020202020204" pitchFamily="34" charset="0"/>
              <a:buChar char="•"/>
            </a:pPr>
            <a:endParaRPr lang="da-DK" sz="2800" dirty="0"/>
          </a:p>
          <a:p>
            <a:endParaRPr lang="da-DK" dirty="0"/>
          </a:p>
          <a:p>
            <a:endParaRPr lang="da-DK" dirty="0"/>
          </a:p>
        </p:txBody>
      </p:sp>
      <p:pic>
        <p:nvPicPr>
          <p:cNvPr id="3" name="Billede 2">
            <a:extLst>
              <a:ext uri="{FF2B5EF4-FFF2-40B4-BE49-F238E27FC236}">
                <a16:creationId xmlns:a16="http://schemas.microsoft.com/office/drawing/2014/main" id="{8A9E8778-7C3F-4F48-849A-A179703F665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80036" y="1014805"/>
            <a:ext cx="1562100" cy="2924175"/>
          </a:xfrm>
          <a:prstGeom prst="rect">
            <a:avLst/>
          </a:prstGeom>
        </p:spPr>
      </p:pic>
      <p:sp>
        <p:nvSpPr>
          <p:cNvPr id="7" name="PrimaryColor">
            <a:extLst>
              <a:ext uri="{FF2B5EF4-FFF2-40B4-BE49-F238E27FC236}">
                <a16:creationId xmlns:a16="http://schemas.microsoft.com/office/drawing/2014/main" id="{E0BB229E-9D0A-42C9-80C9-450649C04EE8}"/>
              </a:ext>
            </a:extLst>
          </p:cNvPr>
          <p:cNvSpPr>
            <a:spLocks/>
          </p:cNvSpPr>
          <p:nvPr/>
        </p:nvSpPr>
        <p:spPr bwMode="auto">
          <a:xfrm>
            <a:off x="-988" y="220663"/>
            <a:ext cx="422275" cy="647700"/>
          </a:xfrm>
          <a:custGeom>
            <a:avLst/>
            <a:gdLst>
              <a:gd name="T0" fmla="*/ 0 w 266"/>
              <a:gd name="T1" fmla="*/ 0 h 408"/>
              <a:gd name="T2" fmla="*/ 0 w 266"/>
              <a:gd name="T3" fmla="*/ 408 h 408"/>
              <a:gd name="T4" fmla="*/ 266 w 266"/>
              <a:gd name="T5" fmla="*/ 276 h 408"/>
              <a:gd name="T6" fmla="*/ 0 w 266"/>
              <a:gd name="T7" fmla="*/ 0 h 408"/>
            </a:gdLst>
            <a:ahLst/>
            <a:cxnLst>
              <a:cxn ang="0">
                <a:pos x="T0" y="T1"/>
              </a:cxn>
              <a:cxn ang="0">
                <a:pos x="T2" y="T3"/>
              </a:cxn>
              <a:cxn ang="0">
                <a:pos x="T4" y="T5"/>
              </a:cxn>
              <a:cxn ang="0">
                <a:pos x="T6" y="T7"/>
              </a:cxn>
            </a:cxnLst>
            <a:rect l="0" t="0" r="r" b="b"/>
            <a:pathLst>
              <a:path w="266" h="408">
                <a:moveTo>
                  <a:pt x="0" y="0"/>
                </a:moveTo>
                <a:lnTo>
                  <a:pt x="0" y="408"/>
                </a:lnTo>
                <a:lnTo>
                  <a:pt x="266" y="276"/>
                </a:lnTo>
                <a:lnTo>
                  <a:pt x="0" y="0"/>
                </a:lnTo>
                <a:close/>
              </a:path>
            </a:pathLst>
          </a:custGeom>
          <a:solidFill>
            <a:srgbClr val="005496"/>
          </a:solidFill>
          <a:ln>
            <a:noFill/>
          </a:ln>
        </p:spPr>
        <p:txBody>
          <a:bodyPr vert="horz" wrap="square" lIns="91440" tIns="45720" rIns="91440" bIns="45720" numCol="1" anchor="t" anchorCtr="0" compatLnSpc="1">
            <a:prstTxWarp prst="textNoShape">
              <a:avLst/>
            </a:prstTxWarp>
          </a:bodyPr>
          <a:lstStyle/>
          <a:p>
            <a:endParaRPr lang="da-DK" dirty="0"/>
          </a:p>
        </p:txBody>
      </p:sp>
    </p:spTree>
    <p:extLst>
      <p:ext uri="{BB962C8B-B14F-4D97-AF65-F5344CB8AC3E}">
        <p14:creationId xmlns:p14="http://schemas.microsoft.com/office/powerpoint/2010/main" val="19574326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6">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lstStyle/>
          <a:p>
            <a:r>
              <a:rPr lang="da-DK" dirty="0">
                <a:solidFill>
                  <a:srgbClr val="005496"/>
                </a:solidFill>
              </a:rPr>
              <a:t>REPRÆSENTANTSKABETS KOMPETENCER</a:t>
            </a:r>
          </a:p>
        </p:txBody>
      </p:sp>
      <p:sp>
        <p:nvSpPr>
          <p:cNvPr id="6" name="Pladsholder til indhold 5"/>
          <p:cNvSpPr>
            <a:spLocks noGrp="1"/>
          </p:cNvSpPr>
          <p:nvPr>
            <p:ph idx="1"/>
          </p:nvPr>
        </p:nvSpPr>
        <p:spPr>
          <a:xfrm>
            <a:off x="465785" y="1284514"/>
            <a:ext cx="10713843" cy="5116286"/>
          </a:xfrm>
        </p:spPr>
        <p:txBody>
          <a:bodyPr/>
          <a:lstStyle/>
          <a:p>
            <a:pPr>
              <a:buNone/>
            </a:pPr>
            <a:r>
              <a:rPr lang="da-DK" sz="2000" b="1" dirty="0">
                <a:solidFill>
                  <a:schemeClr val="tx1"/>
                </a:solidFill>
              </a:rPr>
              <a:t>REPRÆSENTANTSKABET BESLUTTER:</a:t>
            </a:r>
          </a:p>
          <a:p>
            <a:pPr marL="342900" indent="-342900">
              <a:buFont typeface="Wingdings" panose="05000000000000000000" pitchFamily="2" charset="2"/>
              <a:buChar char="§"/>
            </a:pPr>
            <a:r>
              <a:rPr lang="da-DK" sz="2000" dirty="0">
                <a:solidFill>
                  <a:schemeClr val="tx1"/>
                </a:solidFill>
              </a:rPr>
              <a:t>Valg af revisor</a:t>
            </a:r>
          </a:p>
          <a:p>
            <a:pPr marL="342900" indent="-342900">
              <a:buFont typeface="Wingdings" panose="05000000000000000000" pitchFamily="2" charset="2"/>
              <a:buChar char="§"/>
            </a:pPr>
            <a:r>
              <a:rPr lang="da-DK" sz="2000" dirty="0">
                <a:solidFill>
                  <a:schemeClr val="tx1"/>
                </a:solidFill>
              </a:rPr>
              <a:t>Om boligorganisationen helt eller delvist skal administreres af andre, fx KAB</a:t>
            </a:r>
          </a:p>
          <a:p>
            <a:pPr marL="342900" indent="-342900">
              <a:buFont typeface="Wingdings" panose="05000000000000000000" pitchFamily="2" charset="2"/>
              <a:buChar char="§"/>
            </a:pPr>
            <a:r>
              <a:rPr lang="da-DK" sz="2000" dirty="0">
                <a:solidFill>
                  <a:schemeClr val="tx1"/>
                </a:solidFill>
              </a:rPr>
              <a:t>Boligorganisationens administrations- og byggepolitik</a:t>
            </a:r>
          </a:p>
          <a:p>
            <a:pPr marL="342900" indent="-342900">
              <a:buFont typeface="Wingdings" panose="05000000000000000000" pitchFamily="2" charset="2"/>
              <a:buChar char="§"/>
            </a:pPr>
            <a:r>
              <a:rPr lang="da-DK" sz="2000" dirty="0">
                <a:solidFill>
                  <a:schemeClr val="tx1"/>
                </a:solidFill>
              </a:rPr>
              <a:t>Erhvervelse og salg af ejendomme</a:t>
            </a:r>
          </a:p>
          <a:p>
            <a:pPr marL="342900" indent="-342900">
              <a:buFont typeface="Wingdings" panose="05000000000000000000" pitchFamily="2" charset="2"/>
              <a:buChar char="§"/>
            </a:pPr>
            <a:r>
              <a:rPr lang="da-DK" sz="2000" dirty="0">
                <a:solidFill>
                  <a:schemeClr val="tx1"/>
                </a:solidFill>
              </a:rPr>
              <a:t>Væsentlig forandring af boligorganisationen</a:t>
            </a:r>
          </a:p>
          <a:p>
            <a:pPr marL="342900" indent="-342900">
              <a:buFont typeface="Wingdings" panose="05000000000000000000" pitchFamily="2" charset="2"/>
              <a:buChar char="§"/>
            </a:pPr>
            <a:r>
              <a:rPr lang="da-DK" sz="2000" dirty="0">
                <a:solidFill>
                  <a:schemeClr val="tx1"/>
                </a:solidFill>
              </a:rPr>
              <a:t>Køb af grunde</a:t>
            </a:r>
          </a:p>
          <a:p>
            <a:pPr marL="342900" indent="-342900">
              <a:buFont typeface="Wingdings" panose="05000000000000000000" pitchFamily="2" charset="2"/>
              <a:buChar char="§"/>
            </a:pPr>
            <a:r>
              <a:rPr lang="da-DK" sz="2000" dirty="0">
                <a:solidFill>
                  <a:schemeClr val="tx1"/>
                </a:solidFill>
              </a:rPr>
              <a:t>Iværksættelse af nyt byggeri</a:t>
            </a:r>
          </a:p>
          <a:p>
            <a:pPr marL="342900" indent="-342900">
              <a:buFont typeface="Wingdings" panose="05000000000000000000" pitchFamily="2" charset="2"/>
              <a:buChar char="§"/>
            </a:pPr>
            <a:r>
              <a:rPr lang="da-DK" sz="2000" dirty="0">
                <a:solidFill>
                  <a:schemeClr val="tx1"/>
                </a:solidFill>
              </a:rPr>
              <a:t>Ændring af boligorganisationens vedtægter</a:t>
            </a:r>
          </a:p>
          <a:p>
            <a:pPr marL="342900" indent="-342900">
              <a:buFont typeface="Wingdings" panose="05000000000000000000" pitchFamily="2" charset="2"/>
              <a:buChar char="§"/>
            </a:pPr>
            <a:r>
              <a:rPr lang="da-DK" sz="2000" dirty="0">
                <a:solidFill>
                  <a:schemeClr val="tx1"/>
                </a:solidFill>
              </a:rPr>
              <a:t>Opløsning af boligorganisationen eller sammenlægning af boligorganisationer</a:t>
            </a:r>
          </a:p>
          <a:p>
            <a:pPr marL="342900" indent="-342900">
              <a:buFont typeface="Wingdings" panose="05000000000000000000" pitchFamily="2" charset="2"/>
              <a:buChar char="§"/>
            </a:pPr>
            <a:r>
              <a:rPr lang="da-DK" sz="2000" dirty="0">
                <a:solidFill>
                  <a:schemeClr val="tx1"/>
                </a:solidFill>
              </a:rPr>
              <a:t>Frikøb af en tinglyst tilbagekøbsklausul, der påhviler en afdeling - oprettet før den 1. juli 2000</a:t>
            </a:r>
          </a:p>
          <a:p>
            <a:pPr marL="342900" indent="-342900">
              <a:buFont typeface="Wingdings" panose="05000000000000000000" pitchFamily="2" charset="2"/>
              <a:buChar char="§"/>
            </a:pPr>
            <a:r>
              <a:rPr lang="da-DK" sz="2000" dirty="0">
                <a:solidFill>
                  <a:schemeClr val="tx1"/>
                </a:solidFill>
              </a:rPr>
              <a:t>Pantsætning af boligorganisationens ejendomme</a:t>
            </a:r>
          </a:p>
          <a:p>
            <a:pPr>
              <a:buNone/>
            </a:pPr>
            <a:endParaRPr lang="da-DK" sz="1400" dirty="0"/>
          </a:p>
          <a:p>
            <a:endParaRPr lang="da-DK" dirty="0"/>
          </a:p>
          <a:p>
            <a:endParaRPr lang="da-DK" dirty="0"/>
          </a:p>
        </p:txBody>
      </p:sp>
      <p:sp>
        <p:nvSpPr>
          <p:cNvPr id="4" name="PrimaryColor">
            <a:extLst>
              <a:ext uri="{FF2B5EF4-FFF2-40B4-BE49-F238E27FC236}">
                <a16:creationId xmlns:a16="http://schemas.microsoft.com/office/drawing/2014/main" id="{2CBD86EF-3281-4AF3-A4F0-1E6A08BBA94C}"/>
              </a:ext>
            </a:extLst>
          </p:cNvPr>
          <p:cNvSpPr>
            <a:spLocks/>
          </p:cNvSpPr>
          <p:nvPr/>
        </p:nvSpPr>
        <p:spPr bwMode="auto">
          <a:xfrm>
            <a:off x="-988" y="220663"/>
            <a:ext cx="422275" cy="647700"/>
          </a:xfrm>
          <a:custGeom>
            <a:avLst/>
            <a:gdLst>
              <a:gd name="T0" fmla="*/ 0 w 266"/>
              <a:gd name="T1" fmla="*/ 0 h 408"/>
              <a:gd name="T2" fmla="*/ 0 w 266"/>
              <a:gd name="T3" fmla="*/ 408 h 408"/>
              <a:gd name="T4" fmla="*/ 266 w 266"/>
              <a:gd name="T5" fmla="*/ 276 h 408"/>
              <a:gd name="T6" fmla="*/ 0 w 266"/>
              <a:gd name="T7" fmla="*/ 0 h 408"/>
            </a:gdLst>
            <a:ahLst/>
            <a:cxnLst>
              <a:cxn ang="0">
                <a:pos x="T0" y="T1"/>
              </a:cxn>
              <a:cxn ang="0">
                <a:pos x="T2" y="T3"/>
              </a:cxn>
              <a:cxn ang="0">
                <a:pos x="T4" y="T5"/>
              </a:cxn>
              <a:cxn ang="0">
                <a:pos x="T6" y="T7"/>
              </a:cxn>
            </a:cxnLst>
            <a:rect l="0" t="0" r="r" b="b"/>
            <a:pathLst>
              <a:path w="266" h="408">
                <a:moveTo>
                  <a:pt x="0" y="0"/>
                </a:moveTo>
                <a:lnTo>
                  <a:pt x="0" y="408"/>
                </a:lnTo>
                <a:lnTo>
                  <a:pt x="266" y="276"/>
                </a:lnTo>
                <a:lnTo>
                  <a:pt x="0" y="0"/>
                </a:lnTo>
                <a:close/>
              </a:path>
            </a:pathLst>
          </a:custGeom>
          <a:solidFill>
            <a:srgbClr val="005496"/>
          </a:solidFill>
          <a:ln>
            <a:noFill/>
          </a:ln>
        </p:spPr>
        <p:txBody>
          <a:bodyPr vert="horz" wrap="square" lIns="91440" tIns="45720" rIns="91440" bIns="45720" numCol="1" anchor="t" anchorCtr="0" compatLnSpc="1">
            <a:prstTxWarp prst="textNoShape">
              <a:avLst/>
            </a:prstTxWarp>
          </a:bodyPr>
          <a:lstStyle/>
          <a:p>
            <a:endParaRPr lang="da-DK" dirty="0"/>
          </a:p>
        </p:txBody>
      </p:sp>
    </p:spTree>
    <p:extLst>
      <p:ext uri="{BB962C8B-B14F-4D97-AF65-F5344CB8AC3E}">
        <p14:creationId xmlns:p14="http://schemas.microsoft.com/office/powerpoint/2010/main" val="27262284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lstStyle/>
          <a:p>
            <a:r>
              <a:rPr lang="da-DK" dirty="0">
                <a:solidFill>
                  <a:srgbClr val="005496"/>
                </a:solidFill>
              </a:rPr>
              <a:t>REPRÆSENTANTSKABETS KOMPETENCER</a:t>
            </a:r>
          </a:p>
        </p:txBody>
      </p:sp>
      <p:sp>
        <p:nvSpPr>
          <p:cNvPr id="6" name="Pladsholder til indhold 5"/>
          <p:cNvSpPr>
            <a:spLocks noGrp="1"/>
          </p:cNvSpPr>
          <p:nvPr>
            <p:ph idx="1"/>
          </p:nvPr>
        </p:nvSpPr>
        <p:spPr>
          <a:xfrm>
            <a:off x="465786" y="1526096"/>
            <a:ext cx="7273620" cy="4601328"/>
          </a:xfrm>
        </p:spPr>
        <p:txBody>
          <a:bodyPr/>
          <a:lstStyle/>
          <a:p>
            <a:pPr marL="342900" indent="-342900">
              <a:buFont typeface="Wingdings" panose="05000000000000000000" pitchFamily="2" charset="2"/>
              <a:buChar char="§"/>
            </a:pPr>
            <a:r>
              <a:rPr lang="da-DK" sz="2000" b="1" dirty="0">
                <a:solidFill>
                  <a:schemeClr val="tx1"/>
                </a:solidFill>
              </a:rPr>
              <a:t>REPRÆSENTANTSKABET BESLUTTER:  </a:t>
            </a:r>
          </a:p>
          <a:p>
            <a:pPr marL="342900" indent="-342900">
              <a:buFont typeface="Wingdings" panose="05000000000000000000" pitchFamily="2" charset="2"/>
              <a:buChar char="§"/>
            </a:pPr>
            <a:r>
              <a:rPr lang="da-DK" sz="2000" dirty="0">
                <a:solidFill>
                  <a:schemeClr val="tx1"/>
                </a:solidFill>
              </a:rPr>
              <a:t>Sammenlægninger og opdelinger af afdelinger (kræver dog godkendelse på det respektive afdelingsmøder)</a:t>
            </a:r>
          </a:p>
          <a:p>
            <a:pPr marL="342900" indent="-342900">
              <a:buFont typeface="Wingdings" panose="05000000000000000000" pitchFamily="2" charset="2"/>
              <a:buChar char="§"/>
            </a:pPr>
            <a:r>
              <a:rPr lang="da-DK" sz="2000" dirty="0">
                <a:solidFill>
                  <a:schemeClr val="tx1"/>
                </a:solidFill>
              </a:rPr>
              <a:t>Fælles afdelingsmøde og fælles afdelingsbestyrelse for flere afdelinger</a:t>
            </a:r>
          </a:p>
          <a:p>
            <a:pPr marL="342900" indent="-342900">
              <a:buFont typeface="Wingdings" panose="05000000000000000000" pitchFamily="2" charset="2"/>
              <a:buChar char="§"/>
            </a:pPr>
            <a:r>
              <a:rPr lang="da-DK" sz="2000" dirty="0">
                <a:solidFill>
                  <a:schemeClr val="tx1"/>
                </a:solidFill>
              </a:rPr>
              <a:t>Nedlæggelse af en afdeling</a:t>
            </a:r>
          </a:p>
          <a:p>
            <a:pPr marL="342900" indent="-342900">
              <a:buFont typeface="Wingdings" panose="05000000000000000000" pitchFamily="2" charset="2"/>
              <a:buChar char="§"/>
            </a:pPr>
            <a:r>
              <a:rPr lang="da-DK" sz="2000" dirty="0">
                <a:solidFill>
                  <a:schemeClr val="tx1"/>
                </a:solidFill>
              </a:rPr>
              <a:t>Pantsætning af afdelingernes ejendomme</a:t>
            </a:r>
          </a:p>
          <a:p>
            <a:pPr marL="342900" indent="-342900">
              <a:buFont typeface="Wingdings" panose="05000000000000000000" pitchFamily="2" charset="2"/>
              <a:buChar char="§"/>
            </a:pPr>
            <a:r>
              <a:rPr lang="da-DK" sz="2000" dirty="0">
                <a:solidFill>
                  <a:schemeClr val="tx1"/>
                </a:solidFill>
              </a:rPr>
              <a:t>Erhvervelse eller salg af afdelingernes ejendomme</a:t>
            </a:r>
          </a:p>
          <a:p>
            <a:pPr marL="342900" indent="-342900">
              <a:buFont typeface="Wingdings" panose="05000000000000000000" pitchFamily="2" charset="2"/>
              <a:buChar char="§"/>
            </a:pPr>
            <a:r>
              <a:rPr lang="da-DK" sz="2000" dirty="0">
                <a:solidFill>
                  <a:schemeClr val="tx1"/>
                </a:solidFill>
              </a:rPr>
              <a:t>Væsentlig forandring af afdelingernes ejendomme</a:t>
            </a:r>
          </a:p>
          <a:p>
            <a:pPr marL="342900" indent="-342900">
              <a:buFont typeface="Wingdings" panose="05000000000000000000" pitchFamily="2" charset="2"/>
              <a:buChar char="§"/>
            </a:pPr>
            <a:r>
              <a:rPr lang="da-DK" sz="2000" dirty="0">
                <a:solidFill>
                  <a:schemeClr val="tx1"/>
                </a:solidFill>
              </a:rPr>
              <a:t>Køb af grunde</a:t>
            </a:r>
          </a:p>
          <a:p>
            <a:pPr marL="342900" indent="-342900">
              <a:buFont typeface="Wingdings" panose="05000000000000000000" pitchFamily="2" charset="2"/>
              <a:buChar char="§"/>
            </a:pPr>
            <a:r>
              <a:rPr lang="da-DK" sz="2000" dirty="0">
                <a:solidFill>
                  <a:schemeClr val="tx1"/>
                </a:solidFill>
              </a:rPr>
              <a:t>Iværksættelse af nyt byggeri</a:t>
            </a:r>
          </a:p>
          <a:p>
            <a:pPr>
              <a:buNone/>
            </a:pPr>
            <a:endParaRPr lang="da-DK" sz="2000" dirty="0"/>
          </a:p>
          <a:p>
            <a:pPr>
              <a:buNone/>
            </a:pPr>
            <a:endParaRPr lang="da-DK" sz="2000" dirty="0">
              <a:solidFill>
                <a:schemeClr val="tx2"/>
              </a:solidFill>
            </a:endParaRPr>
          </a:p>
          <a:p>
            <a:endParaRPr lang="da-DK" dirty="0"/>
          </a:p>
          <a:p>
            <a:endParaRPr lang="da-DK" dirty="0"/>
          </a:p>
          <a:p>
            <a:endParaRPr lang="da-DK" dirty="0"/>
          </a:p>
        </p:txBody>
      </p:sp>
      <p:sp>
        <p:nvSpPr>
          <p:cNvPr id="7" name="Pil: pentagon 6">
            <a:extLst>
              <a:ext uri="{FF2B5EF4-FFF2-40B4-BE49-F238E27FC236}">
                <a16:creationId xmlns:a16="http://schemas.microsoft.com/office/drawing/2014/main" id="{C73B5CF7-DCF2-454A-8533-BF3852C9037B}"/>
              </a:ext>
            </a:extLst>
          </p:cNvPr>
          <p:cNvSpPr/>
          <p:nvPr/>
        </p:nvSpPr>
        <p:spPr>
          <a:xfrm>
            <a:off x="7968006" y="2771480"/>
            <a:ext cx="3986808" cy="1932495"/>
          </a:xfrm>
          <a:prstGeom prst="homePlate">
            <a:avLst/>
          </a:prstGeom>
          <a:solidFill>
            <a:schemeClr val="bg1"/>
          </a:solidFill>
          <a:ln>
            <a:solidFill>
              <a:srgbClr val="005A9B"/>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nSpc>
                <a:spcPct val="90000"/>
              </a:lnSpc>
            </a:pPr>
            <a:r>
              <a:rPr lang="da-DK" sz="1400" dirty="0">
                <a:solidFill>
                  <a:schemeClr val="tx2"/>
                </a:solidFill>
                <a:latin typeface="+mj-lt"/>
              </a:rPr>
              <a:t>Repræsentantskabet uddelegerer som regel sin beslutningskompetence til organisationsbestyrelsen, herunder også godkendelse af regnskab.</a:t>
            </a:r>
          </a:p>
          <a:p>
            <a:pPr>
              <a:lnSpc>
                <a:spcPct val="90000"/>
              </a:lnSpc>
            </a:pPr>
            <a:r>
              <a:rPr lang="da-DK" sz="1400" dirty="0">
                <a:solidFill>
                  <a:schemeClr val="tx2"/>
                </a:solidFill>
                <a:latin typeface="+mj-lt"/>
              </a:rPr>
              <a:t>Delegeringskompetencen er dog begrænset jf. normalvedtægten.</a:t>
            </a:r>
          </a:p>
        </p:txBody>
      </p:sp>
      <p:sp>
        <p:nvSpPr>
          <p:cNvPr id="8" name="PrimaryColor">
            <a:extLst>
              <a:ext uri="{FF2B5EF4-FFF2-40B4-BE49-F238E27FC236}">
                <a16:creationId xmlns:a16="http://schemas.microsoft.com/office/drawing/2014/main" id="{105EFC9D-D3B5-4BA1-8DDE-415A415FA574}"/>
              </a:ext>
            </a:extLst>
          </p:cNvPr>
          <p:cNvSpPr>
            <a:spLocks/>
          </p:cNvSpPr>
          <p:nvPr/>
        </p:nvSpPr>
        <p:spPr bwMode="auto">
          <a:xfrm>
            <a:off x="-988" y="220663"/>
            <a:ext cx="422275" cy="647700"/>
          </a:xfrm>
          <a:custGeom>
            <a:avLst/>
            <a:gdLst>
              <a:gd name="T0" fmla="*/ 0 w 266"/>
              <a:gd name="T1" fmla="*/ 0 h 408"/>
              <a:gd name="T2" fmla="*/ 0 w 266"/>
              <a:gd name="T3" fmla="*/ 408 h 408"/>
              <a:gd name="T4" fmla="*/ 266 w 266"/>
              <a:gd name="T5" fmla="*/ 276 h 408"/>
              <a:gd name="T6" fmla="*/ 0 w 266"/>
              <a:gd name="T7" fmla="*/ 0 h 408"/>
            </a:gdLst>
            <a:ahLst/>
            <a:cxnLst>
              <a:cxn ang="0">
                <a:pos x="T0" y="T1"/>
              </a:cxn>
              <a:cxn ang="0">
                <a:pos x="T2" y="T3"/>
              </a:cxn>
              <a:cxn ang="0">
                <a:pos x="T4" y="T5"/>
              </a:cxn>
              <a:cxn ang="0">
                <a:pos x="T6" y="T7"/>
              </a:cxn>
            </a:cxnLst>
            <a:rect l="0" t="0" r="r" b="b"/>
            <a:pathLst>
              <a:path w="266" h="408">
                <a:moveTo>
                  <a:pt x="0" y="0"/>
                </a:moveTo>
                <a:lnTo>
                  <a:pt x="0" y="408"/>
                </a:lnTo>
                <a:lnTo>
                  <a:pt x="266" y="276"/>
                </a:lnTo>
                <a:lnTo>
                  <a:pt x="0" y="0"/>
                </a:lnTo>
                <a:close/>
              </a:path>
            </a:pathLst>
          </a:custGeom>
          <a:solidFill>
            <a:srgbClr val="005496"/>
          </a:solidFill>
          <a:ln>
            <a:noFill/>
          </a:ln>
        </p:spPr>
        <p:txBody>
          <a:bodyPr vert="horz" wrap="square" lIns="91440" tIns="45720" rIns="91440" bIns="45720" numCol="1" anchor="t" anchorCtr="0" compatLnSpc="1">
            <a:prstTxWarp prst="textNoShape">
              <a:avLst/>
            </a:prstTxWarp>
          </a:bodyPr>
          <a:lstStyle/>
          <a:p>
            <a:endParaRPr lang="da-DK" dirty="0"/>
          </a:p>
        </p:txBody>
      </p:sp>
    </p:spTree>
    <p:extLst>
      <p:ext uri="{BB962C8B-B14F-4D97-AF65-F5344CB8AC3E}">
        <p14:creationId xmlns:p14="http://schemas.microsoft.com/office/powerpoint/2010/main" val="25921159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7BD95E4-4C3D-4ADB-AD54-F92BD37B270C}"/>
              </a:ext>
            </a:extLst>
          </p:cNvPr>
          <p:cNvSpPr>
            <a:spLocks noGrp="1"/>
          </p:cNvSpPr>
          <p:nvPr>
            <p:ph type="title"/>
          </p:nvPr>
        </p:nvSpPr>
        <p:spPr/>
        <p:txBody>
          <a:bodyPr/>
          <a:lstStyle/>
          <a:p>
            <a:r>
              <a:rPr lang="da-DK" dirty="0"/>
              <a:t>MANGE SNITFLADER…</a:t>
            </a:r>
          </a:p>
        </p:txBody>
      </p:sp>
      <p:sp>
        <p:nvSpPr>
          <p:cNvPr id="6" name="Pladsholder til indhold 5">
            <a:extLst>
              <a:ext uri="{FF2B5EF4-FFF2-40B4-BE49-F238E27FC236}">
                <a16:creationId xmlns:a16="http://schemas.microsoft.com/office/drawing/2014/main" id="{8514287E-5842-4C9E-8665-8CDB328A5274}"/>
              </a:ext>
            </a:extLst>
          </p:cNvPr>
          <p:cNvSpPr>
            <a:spLocks noGrp="1"/>
          </p:cNvSpPr>
          <p:nvPr>
            <p:ph idx="1"/>
          </p:nvPr>
        </p:nvSpPr>
        <p:spPr>
          <a:xfrm>
            <a:off x="540000" y="1422400"/>
            <a:ext cx="11109600" cy="4892675"/>
          </a:xfrm>
        </p:spPr>
        <p:txBody>
          <a:bodyPr/>
          <a:lstStyle/>
          <a:p>
            <a:endParaRPr lang="da-DK" dirty="0">
              <a:solidFill>
                <a:schemeClr val="tx1">
                  <a:lumMod val="50000"/>
                </a:schemeClr>
              </a:solidFill>
            </a:endParaRPr>
          </a:p>
          <a:p>
            <a:r>
              <a:rPr lang="da-DK" dirty="0">
                <a:solidFill>
                  <a:schemeClr val="tx1">
                    <a:lumMod val="50000"/>
                  </a:schemeClr>
                </a:solidFill>
              </a:rPr>
              <a:t>Alt foregår i samarbejde…</a:t>
            </a:r>
          </a:p>
        </p:txBody>
      </p:sp>
      <p:pic>
        <p:nvPicPr>
          <p:cNvPr id="5" name="Picture 4">
            <a:extLst>
              <a:ext uri="{FF2B5EF4-FFF2-40B4-BE49-F238E27FC236}">
                <a16:creationId xmlns:a16="http://schemas.microsoft.com/office/drawing/2014/main" id="{4296B4BD-D4F7-43EC-B259-34E3454951B5}"/>
              </a:ext>
            </a:extLst>
          </p:cNvPr>
          <p:cNvPicPr>
            <a:picLocks noChangeAspect="1"/>
          </p:cNvPicPr>
          <p:nvPr>
            <p:custDataLst>
              <p:tags r:id="rId1"/>
            </p:custDataLst>
          </p:nvPr>
        </p:nvPicPr>
        <p:blipFill>
          <a:blip r:embed="rId4">
            <a:extLst>
              <a:ext uri="{28A0092B-C50C-407E-A947-70E740481C1C}">
                <a14:useLocalDpi xmlns:a14="http://schemas.microsoft.com/office/drawing/2010/main" val="0"/>
              </a:ext>
            </a:extLst>
          </a:blip>
          <a:srcRect/>
          <a:stretch/>
        </p:blipFill>
        <p:spPr>
          <a:xfrm>
            <a:off x="5503688" y="1894788"/>
            <a:ext cx="6226710" cy="4148546"/>
          </a:xfrm>
          <a:prstGeom prst="rect">
            <a:avLst/>
          </a:prstGeom>
        </p:spPr>
      </p:pic>
      <p:sp>
        <p:nvSpPr>
          <p:cNvPr id="7" name="PrimaryColor">
            <a:extLst>
              <a:ext uri="{FF2B5EF4-FFF2-40B4-BE49-F238E27FC236}">
                <a16:creationId xmlns:a16="http://schemas.microsoft.com/office/drawing/2014/main" id="{07914E6E-F790-4C30-B38E-CF1B387BFBFA}"/>
              </a:ext>
            </a:extLst>
          </p:cNvPr>
          <p:cNvSpPr>
            <a:spLocks/>
          </p:cNvSpPr>
          <p:nvPr/>
        </p:nvSpPr>
        <p:spPr bwMode="auto">
          <a:xfrm>
            <a:off x="-988" y="220663"/>
            <a:ext cx="422275" cy="647700"/>
          </a:xfrm>
          <a:custGeom>
            <a:avLst/>
            <a:gdLst>
              <a:gd name="T0" fmla="*/ 0 w 266"/>
              <a:gd name="T1" fmla="*/ 0 h 408"/>
              <a:gd name="T2" fmla="*/ 0 w 266"/>
              <a:gd name="T3" fmla="*/ 408 h 408"/>
              <a:gd name="T4" fmla="*/ 266 w 266"/>
              <a:gd name="T5" fmla="*/ 276 h 408"/>
              <a:gd name="T6" fmla="*/ 0 w 266"/>
              <a:gd name="T7" fmla="*/ 0 h 408"/>
            </a:gdLst>
            <a:ahLst/>
            <a:cxnLst>
              <a:cxn ang="0">
                <a:pos x="T0" y="T1"/>
              </a:cxn>
              <a:cxn ang="0">
                <a:pos x="T2" y="T3"/>
              </a:cxn>
              <a:cxn ang="0">
                <a:pos x="T4" y="T5"/>
              </a:cxn>
              <a:cxn ang="0">
                <a:pos x="T6" y="T7"/>
              </a:cxn>
            </a:cxnLst>
            <a:rect l="0" t="0" r="r" b="b"/>
            <a:pathLst>
              <a:path w="266" h="408">
                <a:moveTo>
                  <a:pt x="0" y="0"/>
                </a:moveTo>
                <a:lnTo>
                  <a:pt x="0" y="408"/>
                </a:lnTo>
                <a:lnTo>
                  <a:pt x="266" y="276"/>
                </a:lnTo>
                <a:lnTo>
                  <a:pt x="0" y="0"/>
                </a:lnTo>
                <a:close/>
              </a:path>
            </a:pathLst>
          </a:custGeom>
          <a:solidFill>
            <a:srgbClr val="006A83"/>
          </a:solidFill>
          <a:ln>
            <a:noFill/>
          </a:ln>
        </p:spPr>
        <p:txBody>
          <a:bodyPr vert="horz" wrap="square" lIns="91440" tIns="45720" rIns="91440" bIns="45720" numCol="1" anchor="t" anchorCtr="0" compatLnSpc="1">
            <a:prstTxWarp prst="textNoShape">
              <a:avLst/>
            </a:prstTxWarp>
          </a:bodyPr>
          <a:lstStyle/>
          <a:p>
            <a:endParaRPr lang="da-DK" dirty="0"/>
          </a:p>
        </p:txBody>
      </p:sp>
    </p:spTree>
    <p:extLst>
      <p:ext uri="{BB962C8B-B14F-4D97-AF65-F5344CB8AC3E}">
        <p14:creationId xmlns:p14="http://schemas.microsoft.com/office/powerpoint/2010/main" val="3307069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D3CF4D4F-27B3-4FDC-9B11-304C94C04E3A}"/>
              </a:ext>
            </a:extLst>
          </p:cNvPr>
          <p:cNvSpPr>
            <a:spLocks noGrp="1"/>
          </p:cNvSpPr>
          <p:nvPr>
            <p:ph type="title"/>
          </p:nvPr>
        </p:nvSpPr>
        <p:spPr/>
        <p:txBody>
          <a:bodyPr/>
          <a:lstStyle/>
          <a:p>
            <a:r>
              <a:rPr lang="da-DK" dirty="0"/>
              <a:t>HVEM GØR HVAD?</a:t>
            </a:r>
          </a:p>
        </p:txBody>
      </p:sp>
      <p:graphicFrame>
        <p:nvGraphicFramePr>
          <p:cNvPr id="9" name="Pladsholder til indhold 8">
            <a:extLst>
              <a:ext uri="{FF2B5EF4-FFF2-40B4-BE49-F238E27FC236}">
                <a16:creationId xmlns:a16="http://schemas.microsoft.com/office/drawing/2014/main" id="{A39DBD87-ADFF-40E7-87A6-23A426793742}"/>
              </a:ext>
            </a:extLst>
          </p:cNvPr>
          <p:cNvGraphicFramePr>
            <a:graphicFrameLocks noGrp="1"/>
          </p:cNvGraphicFramePr>
          <p:nvPr>
            <p:ph sz="half" idx="1"/>
            <p:extLst>
              <p:ext uri="{D42A27DB-BD31-4B8C-83A1-F6EECF244321}">
                <p14:modId xmlns:p14="http://schemas.microsoft.com/office/powerpoint/2010/main" val="3065249608"/>
              </p:ext>
            </p:extLst>
          </p:nvPr>
        </p:nvGraphicFramePr>
        <p:xfrm>
          <a:off x="539750" y="1422400"/>
          <a:ext cx="10433052" cy="4597398"/>
        </p:xfrm>
        <a:graphic>
          <a:graphicData uri="http://schemas.openxmlformats.org/drawingml/2006/table">
            <a:tbl>
              <a:tblPr firstRow="1" bandRow="1">
                <a:tableStyleId>{69012ECD-51FC-41F1-AA8D-1B2483CD663E}</a:tableStyleId>
              </a:tblPr>
              <a:tblGrid>
                <a:gridCol w="3397250">
                  <a:extLst>
                    <a:ext uri="{9D8B030D-6E8A-4147-A177-3AD203B41FA5}">
                      <a16:colId xmlns:a16="http://schemas.microsoft.com/office/drawing/2014/main" val="3260499408"/>
                    </a:ext>
                  </a:extLst>
                </a:gridCol>
                <a:gridCol w="1346200">
                  <a:extLst>
                    <a:ext uri="{9D8B030D-6E8A-4147-A177-3AD203B41FA5}">
                      <a16:colId xmlns:a16="http://schemas.microsoft.com/office/drawing/2014/main" val="3400724699"/>
                    </a:ext>
                  </a:extLst>
                </a:gridCol>
                <a:gridCol w="1206500">
                  <a:extLst>
                    <a:ext uri="{9D8B030D-6E8A-4147-A177-3AD203B41FA5}">
                      <a16:colId xmlns:a16="http://schemas.microsoft.com/office/drawing/2014/main" val="1455776904"/>
                    </a:ext>
                  </a:extLst>
                </a:gridCol>
                <a:gridCol w="1447800">
                  <a:extLst>
                    <a:ext uri="{9D8B030D-6E8A-4147-A177-3AD203B41FA5}">
                      <a16:colId xmlns:a16="http://schemas.microsoft.com/office/drawing/2014/main" val="3997670802"/>
                    </a:ext>
                  </a:extLst>
                </a:gridCol>
                <a:gridCol w="1296460">
                  <a:extLst>
                    <a:ext uri="{9D8B030D-6E8A-4147-A177-3AD203B41FA5}">
                      <a16:colId xmlns:a16="http://schemas.microsoft.com/office/drawing/2014/main" val="4085833389"/>
                    </a:ext>
                  </a:extLst>
                </a:gridCol>
                <a:gridCol w="1738842">
                  <a:extLst>
                    <a:ext uri="{9D8B030D-6E8A-4147-A177-3AD203B41FA5}">
                      <a16:colId xmlns:a16="http://schemas.microsoft.com/office/drawing/2014/main" val="2347581634"/>
                    </a:ext>
                  </a:extLst>
                </a:gridCol>
              </a:tblGrid>
              <a:tr h="766233">
                <a:tc>
                  <a:txBody>
                    <a:bodyPr/>
                    <a:lstStyle/>
                    <a:p>
                      <a:endParaRPr lang="da-DK" dirty="0"/>
                    </a:p>
                  </a:txBody>
                  <a:tcPr/>
                </a:tc>
                <a:tc>
                  <a:txBody>
                    <a:bodyPr/>
                    <a:lstStyle/>
                    <a:p>
                      <a:r>
                        <a:rPr lang="da-DK" dirty="0"/>
                        <a:t>AM</a:t>
                      </a:r>
                    </a:p>
                  </a:txBody>
                  <a:tcPr/>
                </a:tc>
                <a:tc>
                  <a:txBody>
                    <a:bodyPr/>
                    <a:lstStyle/>
                    <a:p>
                      <a:r>
                        <a:rPr lang="da-DK" dirty="0"/>
                        <a:t>AB</a:t>
                      </a:r>
                    </a:p>
                  </a:txBody>
                  <a:tcPr/>
                </a:tc>
                <a:tc>
                  <a:txBody>
                    <a:bodyPr/>
                    <a:lstStyle/>
                    <a:p>
                      <a:r>
                        <a:rPr lang="da-DK" dirty="0"/>
                        <a:t>OB</a:t>
                      </a:r>
                    </a:p>
                  </a:txBody>
                  <a:tcPr/>
                </a:tc>
                <a:tc>
                  <a:txBody>
                    <a:bodyPr/>
                    <a:lstStyle/>
                    <a:p>
                      <a:r>
                        <a:rPr lang="da-DK" dirty="0" err="1"/>
                        <a:t>Rep</a:t>
                      </a:r>
                      <a:endParaRPr lang="da-DK" dirty="0"/>
                    </a:p>
                  </a:txBody>
                  <a:tcPr/>
                </a:tc>
                <a:tc>
                  <a:txBody>
                    <a:bodyPr/>
                    <a:lstStyle/>
                    <a:p>
                      <a:r>
                        <a:rPr lang="da-DK" dirty="0"/>
                        <a:t>KAB/drift</a:t>
                      </a:r>
                    </a:p>
                  </a:txBody>
                  <a:tcPr/>
                </a:tc>
                <a:extLst>
                  <a:ext uri="{0D108BD9-81ED-4DB2-BD59-A6C34878D82A}">
                    <a16:rowId xmlns:a16="http://schemas.microsoft.com/office/drawing/2014/main" val="2413047594"/>
                  </a:ext>
                </a:extLst>
              </a:tr>
              <a:tr h="766233">
                <a:tc>
                  <a:txBody>
                    <a:bodyPr/>
                    <a:lstStyle/>
                    <a:p>
                      <a:r>
                        <a:rPr lang="da-DK" dirty="0" err="1"/>
                        <a:t>Afd.budget</a:t>
                      </a:r>
                      <a:r>
                        <a:rPr lang="da-DK" dirty="0"/>
                        <a:t>:</a:t>
                      </a:r>
                    </a:p>
                  </a:txBody>
                  <a:tcPr/>
                </a:tc>
                <a:tc>
                  <a:txBody>
                    <a:bodyPr/>
                    <a:lstStyle/>
                    <a:p>
                      <a:endParaRPr lang="da-DK" dirty="0"/>
                    </a:p>
                  </a:txBody>
                  <a:tcPr/>
                </a:tc>
                <a:tc>
                  <a:txBody>
                    <a:bodyPr/>
                    <a:lstStyle/>
                    <a:p>
                      <a:endParaRPr lang="da-DK"/>
                    </a:p>
                  </a:txBody>
                  <a:tcPr/>
                </a:tc>
                <a:tc>
                  <a:txBody>
                    <a:bodyPr/>
                    <a:lstStyle/>
                    <a:p>
                      <a:endParaRPr lang="da-DK"/>
                    </a:p>
                  </a:txBody>
                  <a:tcPr/>
                </a:tc>
                <a:tc>
                  <a:txBody>
                    <a:bodyPr/>
                    <a:lstStyle/>
                    <a:p>
                      <a:endParaRPr lang="da-DK"/>
                    </a:p>
                  </a:txBody>
                  <a:tcPr/>
                </a:tc>
                <a:tc>
                  <a:txBody>
                    <a:bodyPr/>
                    <a:lstStyle/>
                    <a:p>
                      <a:endParaRPr lang="da-DK"/>
                    </a:p>
                  </a:txBody>
                  <a:tcPr/>
                </a:tc>
                <a:extLst>
                  <a:ext uri="{0D108BD9-81ED-4DB2-BD59-A6C34878D82A}">
                    <a16:rowId xmlns:a16="http://schemas.microsoft.com/office/drawing/2014/main" val="2430659276"/>
                  </a:ext>
                </a:extLst>
              </a:tr>
              <a:tr h="766233">
                <a:tc>
                  <a:txBody>
                    <a:bodyPr/>
                    <a:lstStyle/>
                    <a:p>
                      <a:r>
                        <a:rPr lang="da-DK" dirty="0"/>
                        <a:t>Afd. Regnskab:</a:t>
                      </a:r>
                    </a:p>
                  </a:txBody>
                  <a:tcPr/>
                </a:tc>
                <a:tc>
                  <a:txBody>
                    <a:bodyPr/>
                    <a:lstStyle/>
                    <a:p>
                      <a:endParaRPr lang="da-DK"/>
                    </a:p>
                  </a:txBody>
                  <a:tcPr/>
                </a:tc>
                <a:tc>
                  <a:txBody>
                    <a:bodyPr/>
                    <a:lstStyle/>
                    <a:p>
                      <a:endParaRPr lang="da-DK" dirty="0"/>
                    </a:p>
                  </a:txBody>
                  <a:tcPr/>
                </a:tc>
                <a:tc>
                  <a:txBody>
                    <a:bodyPr/>
                    <a:lstStyle/>
                    <a:p>
                      <a:endParaRPr lang="da-DK"/>
                    </a:p>
                  </a:txBody>
                  <a:tcPr/>
                </a:tc>
                <a:tc>
                  <a:txBody>
                    <a:bodyPr/>
                    <a:lstStyle/>
                    <a:p>
                      <a:endParaRPr lang="da-DK"/>
                    </a:p>
                  </a:txBody>
                  <a:tcPr/>
                </a:tc>
                <a:tc>
                  <a:txBody>
                    <a:bodyPr/>
                    <a:lstStyle/>
                    <a:p>
                      <a:endParaRPr lang="da-DK"/>
                    </a:p>
                  </a:txBody>
                  <a:tcPr/>
                </a:tc>
                <a:extLst>
                  <a:ext uri="{0D108BD9-81ED-4DB2-BD59-A6C34878D82A}">
                    <a16:rowId xmlns:a16="http://schemas.microsoft.com/office/drawing/2014/main" val="1534493307"/>
                  </a:ext>
                </a:extLst>
              </a:tr>
              <a:tr h="766233">
                <a:tc>
                  <a:txBody>
                    <a:bodyPr/>
                    <a:lstStyle/>
                    <a:p>
                      <a:r>
                        <a:rPr lang="da-DK" dirty="0"/>
                        <a:t>Langtidsbudget:</a:t>
                      </a:r>
                    </a:p>
                  </a:txBody>
                  <a:tcPr/>
                </a:tc>
                <a:tc>
                  <a:txBody>
                    <a:bodyPr/>
                    <a:lstStyle/>
                    <a:p>
                      <a:endParaRPr lang="da-DK"/>
                    </a:p>
                  </a:txBody>
                  <a:tcPr/>
                </a:tc>
                <a:tc>
                  <a:txBody>
                    <a:bodyPr/>
                    <a:lstStyle/>
                    <a:p>
                      <a:endParaRPr lang="da-DK"/>
                    </a:p>
                  </a:txBody>
                  <a:tcPr/>
                </a:tc>
                <a:tc>
                  <a:txBody>
                    <a:bodyPr/>
                    <a:lstStyle/>
                    <a:p>
                      <a:endParaRPr lang="da-DK" dirty="0"/>
                    </a:p>
                  </a:txBody>
                  <a:tcPr/>
                </a:tc>
                <a:tc>
                  <a:txBody>
                    <a:bodyPr/>
                    <a:lstStyle/>
                    <a:p>
                      <a:endParaRPr lang="da-DK"/>
                    </a:p>
                  </a:txBody>
                  <a:tcPr/>
                </a:tc>
                <a:tc>
                  <a:txBody>
                    <a:bodyPr/>
                    <a:lstStyle/>
                    <a:p>
                      <a:endParaRPr lang="da-DK"/>
                    </a:p>
                  </a:txBody>
                  <a:tcPr/>
                </a:tc>
                <a:extLst>
                  <a:ext uri="{0D108BD9-81ED-4DB2-BD59-A6C34878D82A}">
                    <a16:rowId xmlns:a16="http://schemas.microsoft.com/office/drawing/2014/main" val="2656226376"/>
                  </a:ext>
                </a:extLst>
              </a:tr>
              <a:tr h="766233">
                <a:tc>
                  <a:txBody>
                    <a:bodyPr/>
                    <a:lstStyle/>
                    <a:p>
                      <a:r>
                        <a:rPr lang="da-DK" dirty="0"/>
                        <a:t>Husorden:</a:t>
                      </a:r>
                    </a:p>
                  </a:txBody>
                  <a:tcPr/>
                </a:tc>
                <a:tc>
                  <a:txBody>
                    <a:bodyPr/>
                    <a:lstStyle/>
                    <a:p>
                      <a:endParaRPr lang="da-DK"/>
                    </a:p>
                  </a:txBody>
                  <a:tcPr/>
                </a:tc>
                <a:tc>
                  <a:txBody>
                    <a:bodyPr/>
                    <a:lstStyle/>
                    <a:p>
                      <a:endParaRPr lang="da-DK"/>
                    </a:p>
                  </a:txBody>
                  <a:tcPr/>
                </a:tc>
                <a:tc>
                  <a:txBody>
                    <a:bodyPr/>
                    <a:lstStyle/>
                    <a:p>
                      <a:endParaRPr lang="da-DK"/>
                    </a:p>
                  </a:txBody>
                  <a:tcPr/>
                </a:tc>
                <a:tc>
                  <a:txBody>
                    <a:bodyPr/>
                    <a:lstStyle/>
                    <a:p>
                      <a:endParaRPr lang="da-DK" dirty="0"/>
                    </a:p>
                  </a:txBody>
                  <a:tcPr/>
                </a:tc>
                <a:tc>
                  <a:txBody>
                    <a:bodyPr/>
                    <a:lstStyle/>
                    <a:p>
                      <a:endParaRPr lang="da-DK"/>
                    </a:p>
                  </a:txBody>
                  <a:tcPr/>
                </a:tc>
                <a:extLst>
                  <a:ext uri="{0D108BD9-81ED-4DB2-BD59-A6C34878D82A}">
                    <a16:rowId xmlns:a16="http://schemas.microsoft.com/office/drawing/2014/main" val="4007567507"/>
                  </a:ext>
                </a:extLst>
              </a:tr>
              <a:tr h="766233">
                <a:tc>
                  <a:txBody>
                    <a:bodyPr/>
                    <a:lstStyle/>
                    <a:p>
                      <a:r>
                        <a:rPr lang="da-DK" dirty="0"/>
                        <a:t>Helhedsplan:</a:t>
                      </a:r>
                    </a:p>
                  </a:txBody>
                  <a:tcPr/>
                </a:tc>
                <a:tc>
                  <a:txBody>
                    <a:bodyPr/>
                    <a:lstStyle/>
                    <a:p>
                      <a:endParaRPr lang="da-DK"/>
                    </a:p>
                  </a:txBody>
                  <a:tcPr/>
                </a:tc>
                <a:tc>
                  <a:txBody>
                    <a:bodyPr/>
                    <a:lstStyle/>
                    <a:p>
                      <a:endParaRPr lang="da-DK"/>
                    </a:p>
                  </a:txBody>
                  <a:tcPr/>
                </a:tc>
                <a:tc>
                  <a:txBody>
                    <a:bodyPr/>
                    <a:lstStyle/>
                    <a:p>
                      <a:endParaRPr lang="da-DK" dirty="0"/>
                    </a:p>
                  </a:txBody>
                  <a:tcPr/>
                </a:tc>
                <a:tc>
                  <a:txBody>
                    <a:bodyPr/>
                    <a:lstStyle/>
                    <a:p>
                      <a:endParaRPr lang="da-DK"/>
                    </a:p>
                  </a:txBody>
                  <a:tcPr/>
                </a:tc>
                <a:tc>
                  <a:txBody>
                    <a:bodyPr/>
                    <a:lstStyle/>
                    <a:p>
                      <a:endParaRPr lang="da-DK" dirty="0"/>
                    </a:p>
                  </a:txBody>
                  <a:tcPr/>
                </a:tc>
                <a:extLst>
                  <a:ext uri="{0D108BD9-81ED-4DB2-BD59-A6C34878D82A}">
                    <a16:rowId xmlns:a16="http://schemas.microsoft.com/office/drawing/2014/main" val="791724484"/>
                  </a:ext>
                </a:extLst>
              </a:tr>
            </a:tbl>
          </a:graphicData>
        </a:graphic>
      </p:graphicFrame>
      <p:sp>
        <p:nvSpPr>
          <p:cNvPr id="5" name="PrimaryColor">
            <a:extLst>
              <a:ext uri="{FF2B5EF4-FFF2-40B4-BE49-F238E27FC236}">
                <a16:creationId xmlns:a16="http://schemas.microsoft.com/office/drawing/2014/main" id="{7BA3D603-3923-4447-A22A-F6DFBAF3D842}"/>
              </a:ext>
            </a:extLst>
          </p:cNvPr>
          <p:cNvSpPr>
            <a:spLocks/>
          </p:cNvSpPr>
          <p:nvPr/>
        </p:nvSpPr>
        <p:spPr bwMode="auto">
          <a:xfrm>
            <a:off x="-988" y="220663"/>
            <a:ext cx="422275" cy="647700"/>
          </a:xfrm>
          <a:custGeom>
            <a:avLst/>
            <a:gdLst>
              <a:gd name="T0" fmla="*/ 0 w 266"/>
              <a:gd name="T1" fmla="*/ 0 h 408"/>
              <a:gd name="T2" fmla="*/ 0 w 266"/>
              <a:gd name="T3" fmla="*/ 408 h 408"/>
              <a:gd name="T4" fmla="*/ 266 w 266"/>
              <a:gd name="T5" fmla="*/ 276 h 408"/>
              <a:gd name="T6" fmla="*/ 0 w 266"/>
              <a:gd name="T7" fmla="*/ 0 h 408"/>
            </a:gdLst>
            <a:ahLst/>
            <a:cxnLst>
              <a:cxn ang="0">
                <a:pos x="T0" y="T1"/>
              </a:cxn>
              <a:cxn ang="0">
                <a:pos x="T2" y="T3"/>
              </a:cxn>
              <a:cxn ang="0">
                <a:pos x="T4" y="T5"/>
              </a:cxn>
              <a:cxn ang="0">
                <a:pos x="T6" y="T7"/>
              </a:cxn>
            </a:cxnLst>
            <a:rect l="0" t="0" r="r" b="b"/>
            <a:pathLst>
              <a:path w="266" h="408">
                <a:moveTo>
                  <a:pt x="0" y="0"/>
                </a:moveTo>
                <a:lnTo>
                  <a:pt x="0" y="408"/>
                </a:lnTo>
                <a:lnTo>
                  <a:pt x="266" y="276"/>
                </a:lnTo>
                <a:lnTo>
                  <a:pt x="0" y="0"/>
                </a:lnTo>
                <a:close/>
              </a:path>
            </a:pathLst>
          </a:custGeom>
          <a:solidFill>
            <a:srgbClr val="006A83"/>
          </a:solidFill>
          <a:ln>
            <a:noFill/>
          </a:ln>
        </p:spPr>
        <p:txBody>
          <a:bodyPr vert="horz" wrap="square" lIns="91440" tIns="45720" rIns="91440" bIns="45720" numCol="1" anchor="t" anchorCtr="0" compatLnSpc="1">
            <a:prstTxWarp prst="textNoShape">
              <a:avLst/>
            </a:prstTxWarp>
          </a:bodyPr>
          <a:lstStyle/>
          <a:p>
            <a:endParaRPr lang="da-DK" dirty="0"/>
          </a:p>
        </p:txBody>
      </p:sp>
    </p:spTree>
    <p:extLst>
      <p:ext uri="{BB962C8B-B14F-4D97-AF65-F5344CB8AC3E}">
        <p14:creationId xmlns:p14="http://schemas.microsoft.com/office/powerpoint/2010/main" val="31956270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048C8B3-539F-4D20-95BA-117F26FA8526}"/>
              </a:ext>
            </a:extLst>
          </p:cNvPr>
          <p:cNvSpPr>
            <a:spLocks noGrp="1"/>
          </p:cNvSpPr>
          <p:nvPr>
            <p:ph type="title"/>
          </p:nvPr>
        </p:nvSpPr>
        <p:spPr/>
        <p:txBody>
          <a:bodyPr/>
          <a:lstStyle/>
          <a:p>
            <a:r>
              <a:rPr lang="da-DK" dirty="0"/>
              <a:t>CALL-INN</a:t>
            </a:r>
          </a:p>
        </p:txBody>
      </p:sp>
      <p:sp>
        <p:nvSpPr>
          <p:cNvPr id="3" name="Pladsholder til indhold 2">
            <a:extLst>
              <a:ext uri="{FF2B5EF4-FFF2-40B4-BE49-F238E27FC236}">
                <a16:creationId xmlns:a16="http://schemas.microsoft.com/office/drawing/2014/main" id="{4BEE1FFE-5588-47EC-AEC5-A82197E0D46B}"/>
              </a:ext>
            </a:extLst>
          </p:cNvPr>
          <p:cNvSpPr>
            <a:spLocks noGrp="1"/>
          </p:cNvSpPr>
          <p:nvPr>
            <p:ph idx="1"/>
          </p:nvPr>
        </p:nvSpPr>
        <p:spPr>
          <a:xfrm>
            <a:off x="541200" y="1346200"/>
            <a:ext cx="11109600" cy="4892675"/>
          </a:xfrm>
        </p:spPr>
        <p:txBody>
          <a:bodyPr/>
          <a:lstStyle/>
          <a:p>
            <a:pPr>
              <a:buNone/>
            </a:pPr>
            <a:r>
              <a:rPr lang="da-DK" sz="1400" dirty="0">
                <a:solidFill>
                  <a:schemeClr val="tx1">
                    <a:lumMod val="50000"/>
                  </a:schemeClr>
                </a:solidFill>
              </a:rPr>
              <a:t>Hvis afdelingsmødet ikke godkender arbejder, som har en større samfundsmæssig betydning, kan boligorganisationen, kommune og Landsbyggefond i visse tilfælde indstille, at repræsentantskabet gør brug af den såkaldte </a:t>
            </a:r>
            <a:r>
              <a:rPr lang="da-DK" sz="1400" dirty="0" err="1">
                <a:solidFill>
                  <a:schemeClr val="tx1">
                    <a:lumMod val="50000"/>
                  </a:schemeClr>
                </a:solidFill>
              </a:rPr>
              <a:t>call</a:t>
            </a:r>
            <a:r>
              <a:rPr lang="da-DK" sz="1400" dirty="0">
                <a:solidFill>
                  <a:schemeClr val="tx1">
                    <a:lumMod val="50000"/>
                  </a:schemeClr>
                </a:solidFill>
              </a:rPr>
              <a:t>-</a:t>
            </a:r>
            <a:r>
              <a:rPr lang="da-DK" sz="1400" dirty="0" err="1">
                <a:solidFill>
                  <a:schemeClr val="tx1">
                    <a:lumMod val="50000"/>
                  </a:schemeClr>
                </a:solidFill>
              </a:rPr>
              <a:t>inn</a:t>
            </a:r>
            <a:r>
              <a:rPr lang="da-DK" sz="1400" dirty="0">
                <a:solidFill>
                  <a:schemeClr val="tx1">
                    <a:lumMod val="50000"/>
                  </a:schemeClr>
                </a:solidFill>
              </a:rPr>
              <a:t>-bestemmelse.</a:t>
            </a:r>
          </a:p>
          <a:p>
            <a:pPr>
              <a:buNone/>
            </a:pPr>
            <a:endParaRPr lang="da-DK" sz="1400" dirty="0">
              <a:solidFill>
                <a:schemeClr val="tx1">
                  <a:lumMod val="50000"/>
                </a:schemeClr>
              </a:solidFill>
            </a:endParaRPr>
          </a:p>
          <a:p>
            <a:pPr>
              <a:buNone/>
            </a:pPr>
            <a:r>
              <a:rPr lang="da-DK" sz="1400" dirty="0">
                <a:solidFill>
                  <a:schemeClr val="tx1">
                    <a:lumMod val="50000"/>
                  </a:schemeClr>
                </a:solidFill>
              </a:rPr>
              <a:t>Det betyder, at repræsentantskabet kan træffe beslutning om gennemførelse af f.eks.</a:t>
            </a:r>
          </a:p>
          <a:p>
            <a:pPr>
              <a:buNone/>
            </a:pPr>
            <a:r>
              <a:rPr lang="da-DK" sz="1400" dirty="0">
                <a:solidFill>
                  <a:schemeClr val="tx1">
                    <a:lumMod val="50000"/>
                  </a:schemeClr>
                </a:solidFill>
              </a:rPr>
              <a:t>- Boligsociale helhedsplaner</a:t>
            </a:r>
          </a:p>
          <a:p>
            <a:pPr marL="0" lvl="2" indent="0">
              <a:buNone/>
            </a:pPr>
            <a:r>
              <a:rPr lang="da-DK" sz="1400" dirty="0">
                <a:solidFill>
                  <a:schemeClr val="tx1">
                    <a:lumMod val="50000"/>
                  </a:schemeClr>
                </a:solidFill>
              </a:rPr>
              <a:t>- Fremtidssikring af bebyggelsen og</a:t>
            </a:r>
          </a:p>
          <a:p>
            <a:pPr marL="0" lvl="2" indent="0">
              <a:buNone/>
            </a:pPr>
            <a:r>
              <a:rPr lang="da-DK" sz="1400" dirty="0">
                <a:solidFill>
                  <a:schemeClr val="tx1">
                    <a:lumMod val="50000"/>
                  </a:schemeClr>
                </a:solidFill>
              </a:rPr>
              <a:t>- Indsatser, der forebygger dannelse og opretholdelse af udsatte boligområder</a:t>
            </a:r>
          </a:p>
          <a:p>
            <a:endParaRPr lang="da-DK" sz="1400" dirty="0">
              <a:solidFill>
                <a:schemeClr val="tx1">
                  <a:lumMod val="50000"/>
                </a:schemeClr>
              </a:solidFill>
            </a:endParaRPr>
          </a:p>
          <a:p>
            <a:r>
              <a:rPr lang="da-DK" sz="1400" dirty="0">
                <a:solidFill>
                  <a:schemeClr val="tx1">
                    <a:lumMod val="50000"/>
                  </a:schemeClr>
                </a:solidFill>
              </a:rPr>
              <a:t>Det er en betingelse, at arbejdet er nødvendigt for at gøre boligerne og boligafdelingen tidssvarende og konkurrencedygtige over for en bred kreds af boligsøgende. </a:t>
            </a:r>
            <a:br>
              <a:rPr lang="da-DK" sz="1400" dirty="0">
                <a:solidFill>
                  <a:schemeClr val="tx1">
                    <a:lumMod val="50000"/>
                  </a:schemeClr>
                </a:solidFill>
              </a:rPr>
            </a:br>
            <a:br>
              <a:rPr lang="da-DK" sz="1400" dirty="0">
                <a:solidFill>
                  <a:schemeClr val="tx1">
                    <a:lumMod val="50000"/>
                  </a:schemeClr>
                </a:solidFill>
              </a:rPr>
            </a:br>
            <a:r>
              <a:rPr lang="da-DK" sz="1400" dirty="0">
                <a:solidFill>
                  <a:schemeClr val="tx1">
                    <a:lumMod val="50000"/>
                  </a:schemeClr>
                </a:solidFill>
              </a:rPr>
              <a:t>Arbejder, der består i modernisering af køkkener eller badeværelser, kan ikke gennemføres uden afdelingens samtykke, medmindre disse arbejder er nødvendige for, at det samlede projekt kan gennemføres på en hensigtsmæssig måde.</a:t>
            </a:r>
          </a:p>
          <a:p>
            <a:endParaRPr lang="da-DK" sz="1400" dirty="0">
              <a:solidFill>
                <a:schemeClr val="tx1">
                  <a:lumMod val="50000"/>
                </a:schemeClr>
              </a:solidFill>
            </a:endParaRPr>
          </a:p>
          <a:p>
            <a:r>
              <a:rPr lang="da-DK" sz="1400" dirty="0">
                <a:solidFill>
                  <a:schemeClr val="tx1">
                    <a:lumMod val="50000"/>
                  </a:schemeClr>
                </a:solidFill>
              </a:rPr>
              <a:t>Repræsentantskabets brug af </a:t>
            </a:r>
            <a:r>
              <a:rPr lang="da-DK" sz="1400" dirty="0" err="1">
                <a:solidFill>
                  <a:schemeClr val="tx1">
                    <a:lumMod val="50000"/>
                  </a:schemeClr>
                </a:solidFill>
              </a:rPr>
              <a:t>call</a:t>
            </a:r>
            <a:r>
              <a:rPr lang="da-DK" sz="1400" dirty="0">
                <a:solidFill>
                  <a:schemeClr val="tx1">
                    <a:lumMod val="50000"/>
                  </a:schemeClr>
                </a:solidFill>
              </a:rPr>
              <a:t>-</a:t>
            </a:r>
            <a:r>
              <a:rPr lang="da-DK" sz="1400" dirty="0" err="1">
                <a:solidFill>
                  <a:schemeClr val="tx1">
                    <a:lumMod val="50000"/>
                  </a:schemeClr>
                </a:solidFill>
              </a:rPr>
              <a:t>inn</a:t>
            </a:r>
            <a:r>
              <a:rPr lang="da-DK" sz="1400" dirty="0">
                <a:solidFill>
                  <a:schemeClr val="tx1">
                    <a:lumMod val="50000"/>
                  </a:schemeClr>
                </a:solidFill>
              </a:rPr>
              <a:t>-bestemmelsen er omfattende og skal desuden indberettes til Transport-, Bygnings- og Boligministeriet. </a:t>
            </a:r>
          </a:p>
        </p:txBody>
      </p:sp>
      <p:sp>
        <p:nvSpPr>
          <p:cNvPr id="4" name="PrimaryColor">
            <a:extLst>
              <a:ext uri="{FF2B5EF4-FFF2-40B4-BE49-F238E27FC236}">
                <a16:creationId xmlns:a16="http://schemas.microsoft.com/office/drawing/2014/main" id="{1797B1B0-3FEE-4ABD-83E8-57243476401D}"/>
              </a:ext>
            </a:extLst>
          </p:cNvPr>
          <p:cNvSpPr>
            <a:spLocks/>
          </p:cNvSpPr>
          <p:nvPr/>
        </p:nvSpPr>
        <p:spPr bwMode="auto">
          <a:xfrm>
            <a:off x="-988" y="220663"/>
            <a:ext cx="422275" cy="647700"/>
          </a:xfrm>
          <a:custGeom>
            <a:avLst/>
            <a:gdLst>
              <a:gd name="T0" fmla="*/ 0 w 266"/>
              <a:gd name="T1" fmla="*/ 0 h 408"/>
              <a:gd name="T2" fmla="*/ 0 w 266"/>
              <a:gd name="T3" fmla="*/ 408 h 408"/>
              <a:gd name="T4" fmla="*/ 266 w 266"/>
              <a:gd name="T5" fmla="*/ 276 h 408"/>
              <a:gd name="T6" fmla="*/ 0 w 266"/>
              <a:gd name="T7" fmla="*/ 0 h 408"/>
            </a:gdLst>
            <a:ahLst/>
            <a:cxnLst>
              <a:cxn ang="0">
                <a:pos x="T0" y="T1"/>
              </a:cxn>
              <a:cxn ang="0">
                <a:pos x="T2" y="T3"/>
              </a:cxn>
              <a:cxn ang="0">
                <a:pos x="T4" y="T5"/>
              </a:cxn>
              <a:cxn ang="0">
                <a:pos x="T6" y="T7"/>
              </a:cxn>
            </a:cxnLst>
            <a:rect l="0" t="0" r="r" b="b"/>
            <a:pathLst>
              <a:path w="266" h="408">
                <a:moveTo>
                  <a:pt x="0" y="0"/>
                </a:moveTo>
                <a:lnTo>
                  <a:pt x="0" y="408"/>
                </a:lnTo>
                <a:lnTo>
                  <a:pt x="266" y="276"/>
                </a:lnTo>
                <a:lnTo>
                  <a:pt x="0" y="0"/>
                </a:lnTo>
                <a:close/>
              </a:path>
            </a:pathLst>
          </a:custGeom>
          <a:solidFill>
            <a:srgbClr val="006A83"/>
          </a:solidFill>
          <a:ln>
            <a:noFill/>
          </a:ln>
        </p:spPr>
        <p:txBody>
          <a:bodyPr vert="horz" wrap="square" lIns="91440" tIns="45720" rIns="91440" bIns="45720" numCol="1" anchor="t" anchorCtr="0" compatLnSpc="1">
            <a:prstTxWarp prst="textNoShape">
              <a:avLst/>
            </a:prstTxWarp>
          </a:bodyPr>
          <a:lstStyle/>
          <a:p>
            <a:endParaRPr lang="da-DK" dirty="0"/>
          </a:p>
        </p:txBody>
      </p:sp>
    </p:spTree>
    <p:extLst>
      <p:ext uri="{BB962C8B-B14F-4D97-AF65-F5344CB8AC3E}">
        <p14:creationId xmlns:p14="http://schemas.microsoft.com/office/powerpoint/2010/main" val="33787202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86392F9-2BEE-46F6-B141-508A5813C243}"/>
              </a:ext>
            </a:extLst>
          </p:cNvPr>
          <p:cNvSpPr>
            <a:spLocks noGrp="1"/>
          </p:cNvSpPr>
          <p:nvPr>
            <p:ph type="title"/>
          </p:nvPr>
        </p:nvSpPr>
        <p:spPr/>
        <p:txBody>
          <a:bodyPr/>
          <a:lstStyle/>
          <a:p>
            <a:r>
              <a:rPr lang="da-DK" dirty="0"/>
              <a:t>GRUNDLAGET</a:t>
            </a:r>
          </a:p>
        </p:txBody>
      </p:sp>
      <p:sp>
        <p:nvSpPr>
          <p:cNvPr id="3" name="Pladsholder til indhold 2">
            <a:extLst>
              <a:ext uri="{FF2B5EF4-FFF2-40B4-BE49-F238E27FC236}">
                <a16:creationId xmlns:a16="http://schemas.microsoft.com/office/drawing/2014/main" id="{69CBEC55-7AD9-4318-A923-2282B15E44BC}"/>
              </a:ext>
            </a:extLst>
          </p:cNvPr>
          <p:cNvSpPr>
            <a:spLocks noGrp="1"/>
          </p:cNvSpPr>
          <p:nvPr>
            <p:ph idx="1"/>
          </p:nvPr>
        </p:nvSpPr>
        <p:spPr/>
        <p:txBody>
          <a:bodyPr/>
          <a:lstStyle/>
          <a:p>
            <a:pPr marL="457200" indent="-457200">
              <a:buFont typeface="Wingdings" panose="05000000000000000000" pitchFamily="2" charset="2"/>
              <a:buChar char="Ø"/>
            </a:pPr>
            <a:endParaRPr lang="da-DK" dirty="0">
              <a:solidFill>
                <a:schemeClr val="tx1">
                  <a:lumMod val="50000"/>
                </a:schemeClr>
              </a:solidFill>
            </a:endParaRPr>
          </a:p>
          <a:p>
            <a:pPr marL="457200" indent="-457200">
              <a:buFont typeface="Wingdings" panose="05000000000000000000" pitchFamily="2" charset="2"/>
              <a:buChar char="§"/>
            </a:pPr>
            <a:endParaRPr lang="da-DK" dirty="0">
              <a:solidFill>
                <a:schemeClr val="tx1">
                  <a:lumMod val="50000"/>
                </a:schemeClr>
              </a:solidFill>
            </a:endParaRPr>
          </a:p>
          <a:p>
            <a:pPr marL="457200" indent="-457200">
              <a:buFont typeface="Wingdings" panose="05000000000000000000" pitchFamily="2" charset="2"/>
              <a:buChar char="§"/>
            </a:pPr>
            <a:r>
              <a:rPr lang="da-DK" dirty="0">
                <a:solidFill>
                  <a:schemeClr val="tx1">
                    <a:lumMod val="50000"/>
                  </a:schemeClr>
                </a:solidFill>
              </a:rPr>
              <a:t>Normalvedtægter (bekendtgørelse)</a:t>
            </a:r>
          </a:p>
          <a:p>
            <a:pPr marL="457200" indent="-457200">
              <a:buFont typeface="Wingdings" panose="05000000000000000000" pitchFamily="2" charset="2"/>
              <a:buChar char="§"/>
            </a:pPr>
            <a:endParaRPr lang="da-DK" dirty="0">
              <a:solidFill>
                <a:schemeClr val="tx1">
                  <a:lumMod val="50000"/>
                </a:schemeClr>
              </a:solidFill>
            </a:endParaRPr>
          </a:p>
          <a:p>
            <a:pPr marL="457200" indent="-457200">
              <a:buFont typeface="Wingdings" panose="05000000000000000000" pitchFamily="2" charset="2"/>
              <a:buChar char="§"/>
            </a:pPr>
            <a:r>
              <a:rPr lang="da-DK" dirty="0">
                <a:solidFill>
                  <a:schemeClr val="tx1">
                    <a:lumMod val="50000"/>
                  </a:schemeClr>
                </a:solidFill>
              </a:rPr>
              <a:t>Lov om almene boliger mv.</a:t>
            </a:r>
          </a:p>
          <a:p>
            <a:pPr marL="457200" indent="-457200">
              <a:buFont typeface="Wingdings" panose="05000000000000000000" pitchFamily="2" charset="2"/>
              <a:buChar char="§"/>
            </a:pPr>
            <a:endParaRPr lang="da-DK" dirty="0">
              <a:solidFill>
                <a:schemeClr val="tx1">
                  <a:lumMod val="50000"/>
                </a:schemeClr>
              </a:solidFill>
            </a:endParaRPr>
          </a:p>
          <a:p>
            <a:pPr marL="457200" indent="-457200">
              <a:buFont typeface="Wingdings" panose="05000000000000000000" pitchFamily="2" charset="2"/>
              <a:buChar char="§"/>
            </a:pPr>
            <a:r>
              <a:rPr lang="da-DK" dirty="0">
                <a:solidFill>
                  <a:schemeClr val="tx1">
                    <a:lumMod val="50000"/>
                  </a:schemeClr>
                </a:solidFill>
              </a:rPr>
              <a:t>Driftsbekendtgørelsen</a:t>
            </a:r>
          </a:p>
          <a:p>
            <a:endParaRPr lang="da-DK" dirty="0"/>
          </a:p>
        </p:txBody>
      </p:sp>
      <p:pic>
        <p:nvPicPr>
          <p:cNvPr id="5" name="Billede 4">
            <a:extLst>
              <a:ext uri="{FF2B5EF4-FFF2-40B4-BE49-F238E27FC236}">
                <a16:creationId xmlns:a16="http://schemas.microsoft.com/office/drawing/2014/main" id="{E7ADD88A-0CA7-460D-89D3-AFF68A85FA9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15251" y="1891282"/>
            <a:ext cx="3262312" cy="3761805"/>
          </a:xfrm>
          <a:prstGeom prst="rect">
            <a:avLst/>
          </a:prstGeom>
        </p:spPr>
      </p:pic>
      <p:sp>
        <p:nvSpPr>
          <p:cNvPr id="6" name="PrimaryColor">
            <a:extLst>
              <a:ext uri="{FF2B5EF4-FFF2-40B4-BE49-F238E27FC236}">
                <a16:creationId xmlns:a16="http://schemas.microsoft.com/office/drawing/2014/main" id="{7984E880-D469-4B9C-A49A-B85071DA60F8}"/>
              </a:ext>
            </a:extLst>
          </p:cNvPr>
          <p:cNvSpPr>
            <a:spLocks/>
          </p:cNvSpPr>
          <p:nvPr/>
        </p:nvSpPr>
        <p:spPr bwMode="auto">
          <a:xfrm>
            <a:off x="-988" y="220663"/>
            <a:ext cx="422275" cy="647700"/>
          </a:xfrm>
          <a:custGeom>
            <a:avLst/>
            <a:gdLst>
              <a:gd name="T0" fmla="*/ 0 w 266"/>
              <a:gd name="T1" fmla="*/ 0 h 408"/>
              <a:gd name="T2" fmla="*/ 0 w 266"/>
              <a:gd name="T3" fmla="*/ 408 h 408"/>
              <a:gd name="T4" fmla="*/ 266 w 266"/>
              <a:gd name="T5" fmla="*/ 276 h 408"/>
              <a:gd name="T6" fmla="*/ 0 w 266"/>
              <a:gd name="T7" fmla="*/ 0 h 408"/>
            </a:gdLst>
            <a:ahLst/>
            <a:cxnLst>
              <a:cxn ang="0">
                <a:pos x="T0" y="T1"/>
              </a:cxn>
              <a:cxn ang="0">
                <a:pos x="T2" y="T3"/>
              </a:cxn>
              <a:cxn ang="0">
                <a:pos x="T4" y="T5"/>
              </a:cxn>
              <a:cxn ang="0">
                <a:pos x="T6" y="T7"/>
              </a:cxn>
            </a:cxnLst>
            <a:rect l="0" t="0" r="r" b="b"/>
            <a:pathLst>
              <a:path w="266" h="408">
                <a:moveTo>
                  <a:pt x="0" y="0"/>
                </a:moveTo>
                <a:lnTo>
                  <a:pt x="0" y="408"/>
                </a:lnTo>
                <a:lnTo>
                  <a:pt x="266" y="276"/>
                </a:lnTo>
                <a:lnTo>
                  <a:pt x="0" y="0"/>
                </a:lnTo>
                <a:close/>
              </a:path>
            </a:pathLst>
          </a:custGeom>
          <a:solidFill>
            <a:srgbClr val="006A83"/>
          </a:solidFill>
          <a:ln>
            <a:noFill/>
          </a:ln>
        </p:spPr>
        <p:txBody>
          <a:bodyPr vert="horz" wrap="square" lIns="91440" tIns="45720" rIns="91440" bIns="45720" numCol="1" anchor="t" anchorCtr="0" compatLnSpc="1">
            <a:prstTxWarp prst="textNoShape">
              <a:avLst/>
            </a:prstTxWarp>
          </a:bodyPr>
          <a:lstStyle/>
          <a:p>
            <a:endParaRPr lang="da-DK" dirty="0"/>
          </a:p>
        </p:txBody>
      </p:sp>
    </p:spTree>
    <p:extLst>
      <p:ext uri="{BB962C8B-B14F-4D97-AF65-F5344CB8AC3E}">
        <p14:creationId xmlns:p14="http://schemas.microsoft.com/office/powerpoint/2010/main" val="41726305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048C8B3-539F-4D20-95BA-117F26FA8526}"/>
              </a:ext>
            </a:extLst>
          </p:cNvPr>
          <p:cNvSpPr>
            <a:spLocks noGrp="1"/>
          </p:cNvSpPr>
          <p:nvPr>
            <p:ph type="title"/>
          </p:nvPr>
        </p:nvSpPr>
        <p:spPr/>
        <p:txBody>
          <a:bodyPr/>
          <a:lstStyle/>
          <a:p>
            <a:r>
              <a:rPr lang="da-DK" dirty="0"/>
              <a:t>EKSEMPLER PÅ SNITFLADER</a:t>
            </a:r>
          </a:p>
        </p:txBody>
      </p:sp>
      <p:sp>
        <p:nvSpPr>
          <p:cNvPr id="3" name="Pladsholder til indhold 2">
            <a:extLst>
              <a:ext uri="{FF2B5EF4-FFF2-40B4-BE49-F238E27FC236}">
                <a16:creationId xmlns:a16="http://schemas.microsoft.com/office/drawing/2014/main" id="{4BEE1FFE-5588-47EC-AEC5-A82197E0D46B}"/>
              </a:ext>
            </a:extLst>
          </p:cNvPr>
          <p:cNvSpPr>
            <a:spLocks noGrp="1"/>
          </p:cNvSpPr>
          <p:nvPr>
            <p:ph idx="1"/>
          </p:nvPr>
        </p:nvSpPr>
        <p:spPr>
          <a:xfrm>
            <a:off x="540000" y="1422400"/>
            <a:ext cx="11109600" cy="5107609"/>
          </a:xfrm>
        </p:spPr>
        <p:txBody>
          <a:bodyPr/>
          <a:lstStyle/>
          <a:p>
            <a:pPr algn="just">
              <a:buNone/>
            </a:pPr>
            <a:r>
              <a:rPr lang="da-DK" sz="1400" b="1" dirty="0">
                <a:solidFill>
                  <a:schemeClr val="tx1">
                    <a:lumMod val="50000"/>
                  </a:schemeClr>
                </a:solidFill>
              </a:rPr>
              <a:t>INDGÅELSE AF AFTALER</a:t>
            </a:r>
          </a:p>
          <a:p>
            <a:pPr>
              <a:buNone/>
            </a:pPr>
            <a:r>
              <a:rPr lang="da-DK" sz="1400" dirty="0">
                <a:solidFill>
                  <a:schemeClr val="tx1">
                    <a:lumMod val="50000"/>
                  </a:schemeClr>
                </a:solidFill>
              </a:rPr>
              <a:t>Selvom det er afdelingsmødet, der fastlægger de overordnede rammer for vedligeholdelsen i en boligafdeling, kan en afdelingsbestyrelse ikke underskrive aftaler eller på anden måde forpligte afdelingen juridisk eller økonomisk. Det er organisationsbestyrelsen, der har tegningsretten både for organisationen og for afdelingerne. Har en afdelingsbestyrelse alligevel underskrevet en aftale om – f.eks. køb af en kopimaskine eller reparation af en vaskemaskine - kan det ende med, at afdelingsbestyrelsen, som private personer, hæfter for udgiften. I KAB-fællesskabet er kompetencen til at forpligte en afdeling juridisk og økonomisk i vid udstrækning uddelegeret fra organisationsbestyrelsen til KAB. Det er derfor fx KAB, som rekvirerer håndværkere, bestiller hårde hvidevarer til en afdeling osv. </a:t>
            </a:r>
          </a:p>
          <a:p>
            <a:pPr>
              <a:buNone/>
            </a:pPr>
            <a:endParaRPr lang="da-DK" sz="1400" dirty="0">
              <a:solidFill>
                <a:schemeClr val="tx1">
                  <a:lumMod val="50000"/>
                </a:schemeClr>
              </a:solidFill>
            </a:endParaRPr>
          </a:p>
          <a:p>
            <a:pPr>
              <a:buNone/>
            </a:pPr>
            <a:r>
              <a:rPr lang="da-DK" sz="1400" b="1" dirty="0">
                <a:solidFill>
                  <a:schemeClr val="tx1">
                    <a:lumMod val="50000"/>
                  </a:schemeClr>
                </a:solidFill>
              </a:rPr>
              <a:t>LEDELSE</a:t>
            </a:r>
          </a:p>
          <a:p>
            <a:pPr>
              <a:buNone/>
            </a:pPr>
            <a:r>
              <a:rPr lang="da-DK" sz="1400" dirty="0">
                <a:solidFill>
                  <a:schemeClr val="tx1">
                    <a:lumMod val="50000"/>
                  </a:schemeClr>
                </a:solidFill>
              </a:rPr>
              <a:t>Organisationsbestyrelsen har ansvaret for at sikre en forsvarlig drift af boligafdelingerne. Det indebærer også, at organisationsbestyrelsen har ansvaret for ledelsen af medarbejderne i afdelingen. Afdelingsbestyrelsen kan kræve at blive holdt orienteret om visse afskedigelser og ansættelser, men har ingen særskilte rettigheder i disse sager. I KAB-fællesskabet er arbejdsgiveransvaret og ansvaret for at lede og fordele arbejdet uddelegeret fra organisationsbestyrelsen til KAB. </a:t>
            </a:r>
          </a:p>
          <a:p>
            <a:pPr>
              <a:buNone/>
            </a:pPr>
            <a:endParaRPr lang="da-DK" sz="1400" dirty="0">
              <a:solidFill>
                <a:schemeClr val="tx1">
                  <a:lumMod val="50000"/>
                </a:schemeClr>
              </a:solidFill>
            </a:endParaRPr>
          </a:p>
          <a:p>
            <a:pPr>
              <a:buNone/>
            </a:pPr>
            <a:r>
              <a:rPr lang="da-DK" sz="1400" b="1" dirty="0">
                <a:solidFill>
                  <a:schemeClr val="tx1">
                    <a:lumMod val="50000"/>
                  </a:schemeClr>
                </a:solidFill>
              </a:rPr>
              <a:t>TILRETTELÆGGELSE AF ARBEJDET</a:t>
            </a:r>
          </a:p>
          <a:p>
            <a:pPr>
              <a:buNone/>
            </a:pPr>
            <a:r>
              <a:rPr lang="da-DK" sz="1400" dirty="0">
                <a:solidFill>
                  <a:schemeClr val="tx1">
                    <a:lumMod val="50000"/>
                  </a:schemeClr>
                </a:solidFill>
              </a:rPr>
              <a:t>Afdelingsmødet fastlægger de overordnede rammer for vedligeholdelse i en afdeling, men det er op til organisationsbestyrelsen at beslutte, hvordan ressourcerne fordeles bedst muligt, og hvordan der opnås den mest effektive service for beboerne for de færrest mulige penge. Afdelingsbestyrelsen har således fx ikke kompetence til at uddele opgaver til driftspersonalet eller bestemme, hvilke personer der skal varetage hvilke opgaver. I KAB-fællesskabet er kompetencen til at tilrettelægge arbejdet uddelegeret fra organisationsbestyrelsen til KAB. </a:t>
            </a:r>
          </a:p>
        </p:txBody>
      </p:sp>
      <p:sp>
        <p:nvSpPr>
          <p:cNvPr id="4" name="PrimaryColor">
            <a:extLst>
              <a:ext uri="{FF2B5EF4-FFF2-40B4-BE49-F238E27FC236}">
                <a16:creationId xmlns:a16="http://schemas.microsoft.com/office/drawing/2014/main" id="{50B619A4-FB13-49C5-BF54-A66B5ECCC489}"/>
              </a:ext>
            </a:extLst>
          </p:cNvPr>
          <p:cNvSpPr>
            <a:spLocks/>
          </p:cNvSpPr>
          <p:nvPr/>
        </p:nvSpPr>
        <p:spPr bwMode="auto">
          <a:xfrm>
            <a:off x="-988" y="220663"/>
            <a:ext cx="422275" cy="647700"/>
          </a:xfrm>
          <a:custGeom>
            <a:avLst/>
            <a:gdLst>
              <a:gd name="T0" fmla="*/ 0 w 266"/>
              <a:gd name="T1" fmla="*/ 0 h 408"/>
              <a:gd name="T2" fmla="*/ 0 w 266"/>
              <a:gd name="T3" fmla="*/ 408 h 408"/>
              <a:gd name="T4" fmla="*/ 266 w 266"/>
              <a:gd name="T5" fmla="*/ 276 h 408"/>
              <a:gd name="T6" fmla="*/ 0 w 266"/>
              <a:gd name="T7" fmla="*/ 0 h 408"/>
            </a:gdLst>
            <a:ahLst/>
            <a:cxnLst>
              <a:cxn ang="0">
                <a:pos x="T0" y="T1"/>
              </a:cxn>
              <a:cxn ang="0">
                <a:pos x="T2" y="T3"/>
              </a:cxn>
              <a:cxn ang="0">
                <a:pos x="T4" y="T5"/>
              </a:cxn>
              <a:cxn ang="0">
                <a:pos x="T6" y="T7"/>
              </a:cxn>
            </a:cxnLst>
            <a:rect l="0" t="0" r="r" b="b"/>
            <a:pathLst>
              <a:path w="266" h="408">
                <a:moveTo>
                  <a:pt x="0" y="0"/>
                </a:moveTo>
                <a:lnTo>
                  <a:pt x="0" y="408"/>
                </a:lnTo>
                <a:lnTo>
                  <a:pt x="266" y="276"/>
                </a:lnTo>
                <a:lnTo>
                  <a:pt x="0" y="0"/>
                </a:lnTo>
                <a:close/>
              </a:path>
            </a:pathLst>
          </a:custGeom>
          <a:solidFill>
            <a:srgbClr val="006A83"/>
          </a:solidFill>
          <a:ln>
            <a:noFill/>
          </a:ln>
        </p:spPr>
        <p:txBody>
          <a:bodyPr vert="horz" wrap="square" lIns="91440" tIns="45720" rIns="91440" bIns="45720" numCol="1" anchor="t" anchorCtr="0" compatLnSpc="1">
            <a:prstTxWarp prst="textNoShape">
              <a:avLst/>
            </a:prstTxWarp>
          </a:bodyPr>
          <a:lstStyle/>
          <a:p>
            <a:endParaRPr lang="da-DK" dirty="0"/>
          </a:p>
        </p:txBody>
      </p:sp>
    </p:spTree>
    <p:extLst>
      <p:ext uri="{BB962C8B-B14F-4D97-AF65-F5344CB8AC3E}">
        <p14:creationId xmlns:p14="http://schemas.microsoft.com/office/powerpoint/2010/main" val="9669769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CF65021-0404-A84D-81FA-1FBE7F6081CB}"/>
              </a:ext>
            </a:extLst>
          </p:cNvPr>
          <p:cNvSpPr>
            <a:spLocks noGrp="1"/>
          </p:cNvSpPr>
          <p:nvPr>
            <p:ph type="title"/>
          </p:nvPr>
        </p:nvSpPr>
        <p:spPr/>
        <p:txBody>
          <a:bodyPr/>
          <a:lstStyle/>
          <a:p>
            <a:r>
              <a:rPr lang="da-DK" dirty="0"/>
              <a:t>BEBOEREN</a:t>
            </a:r>
          </a:p>
        </p:txBody>
      </p:sp>
      <p:sp>
        <p:nvSpPr>
          <p:cNvPr id="3" name="Pladsholder til indhold 2">
            <a:extLst>
              <a:ext uri="{FF2B5EF4-FFF2-40B4-BE49-F238E27FC236}">
                <a16:creationId xmlns:a16="http://schemas.microsoft.com/office/drawing/2014/main" id="{F3426C89-87CC-1D48-AC8A-84B8B1694A56}"/>
              </a:ext>
            </a:extLst>
          </p:cNvPr>
          <p:cNvSpPr>
            <a:spLocks noGrp="1"/>
          </p:cNvSpPr>
          <p:nvPr>
            <p:ph idx="1"/>
          </p:nvPr>
        </p:nvSpPr>
        <p:spPr/>
        <p:txBody>
          <a:bodyPr/>
          <a:lstStyle/>
          <a:p>
            <a:pPr marL="457200" indent="-457200">
              <a:buFont typeface="Wingdings" panose="05000000000000000000" pitchFamily="2" charset="2"/>
              <a:buChar char="§"/>
            </a:pPr>
            <a:r>
              <a:rPr lang="da-DK" dirty="0">
                <a:solidFill>
                  <a:schemeClr val="tx1">
                    <a:lumMod val="50000"/>
                  </a:schemeClr>
                </a:solidFill>
              </a:rPr>
              <a:t>Beboerne er med deres indflydelse hele fundamentet for de almene boliger</a:t>
            </a:r>
            <a:br>
              <a:rPr lang="da-DK" dirty="0">
                <a:solidFill>
                  <a:schemeClr val="tx1">
                    <a:lumMod val="50000"/>
                  </a:schemeClr>
                </a:solidFill>
              </a:rPr>
            </a:br>
            <a:endParaRPr lang="da-DK" dirty="0">
              <a:solidFill>
                <a:schemeClr val="tx1">
                  <a:lumMod val="50000"/>
                </a:schemeClr>
              </a:solidFill>
            </a:endParaRPr>
          </a:p>
          <a:p>
            <a:pPr marL="457200" indent="-457200">
              <a:buFont typeface="Wingdings" panose="05000000000000000000" pitchFamily="2" charset="2"/>
              <a:buChar char="§"/>
            </a:pPr>
            <a:r>
              <a:rPr lang="da-DK" dirty="0">
                <a:solidFill>
                  <a:schemeClr val="tx1">
                    <a:lumMod val="50000"/>
                  </a:schemeClr>
                </a:solidFill>
              </a:rPr>
              <a:t>Beboerne vælger på afdelingsmødet bestyrelsen i afdelingen</a:t>
            </a:r>
          </a:p>
          <a:p>
            <a:pPr marL="457200" indent="-457200">
              <a:buFont typeface="Wingdings" panose="05000000000000000000" pitchFamily="2" charset="2"/>
              <a:buChar char="§"/>
            </a:pPr>
            <a:endParaRPr lang="da-DK" sz="800" dirty="0">
              <a:solidFill>
                <a:schemeClr val="tx1">
                  <a:lumMod val="50000"/>
                </a:schemeClr>
              </a:solidFill>
            </a:endParaRPr>
          </a:p>
          <a:p>
            <a:pPr marL="457200" indent="-457200">
              <a:buFont typeface="Wingdings" panose="05000000000000000000" pitchFamily="2" charset="2"/>
              <a:buChar char="§"/>
            </a:pPr>
            <a:r>
              <a:rPr lang="da-DK" dirty="0">
                <a:solidFill>
                  <a:schemeClr val="tx1">
                    <a:lumMod val="50000"/>
                  </a:schemeClr>
                </a:solidFill>
              </a:rPr>
              <a:t>Beboerne vælger, hvem der fra afdelingen skal sidde i repræsentantskabet </a:t>
            </a:r>
          </a:p>
          <a:p>
            <a:pPr marL="457200" indent="-457200">
              <a:buFont typeface="Wingdings" panose="05000000000000000000" pitchFamily="2" charset="2"/>
              <a:buChar char="§"/>
            </a:pPr>
            <a:endParaRPr lang="da-DK" sz="800" dirty="0">
              <a:solidFill>
                <a:schemeClr val="tx1">
                  <a:lumMod val="50000"/>
                </a:schemeClr>
              </a:solidFill>
            </a:endParaRPr>
          </a:p>
          <a:p>
            <a:pPr marL="457200" indent="-457200">
              <a:buFont typeface="Wingdings" panose="05000000000000000000" pitchFamily="2" charset="2"/>
              <a:buChar char="§"/>
            </a:pPr>
            <a:r>
              <a:rPr lang="da-DK" dirty="0">
                <a:solidFill>
                  <a:schemeClr val="tx1">
                    <a:lumMod val="50000"/>
                  </a:schemeClr>
                </a:solidFill>
              </a:rPr>
              <a:t>Vigtigst af alt, så er det beboerne, der på afdelingsmødet vælger, hvad huslejekronerne skal bruges til</a:t>
            </a:r>
          </a:p>
        </p:txBody>
      </p:sp>
      <p:sp>
        <p:nvSpPr>
          <p:cNvPr id="4" name="PrimaryColor">
            <a:extLst>
              <a:ext uri="{FF2B5EF4-FFF2-40B4-BE49-F238E27FC236}">
                <a16:creationId xmlns:a16="http://schemas.microsoft.com/office/drawing/2014/main" id="{248963B4-DC25-41EC-BFC4-77E7CFE82E01}"/>
              </a:ext>
            </a:extLst>
          </p:cNvPr>
          <p:cNvSpPr>
            <a:spLocks/>
          </p:cNvSpPr>
          <p:nvPr/>
        </p:nvSpPr>
        <p:spPr bwMode="auto">
          <a:xfrm>
            <a:off x="-988" y="220663"/>
            <a:ext cx="422275" cy="647700"/>
          </a:xfrm>
          <a:custGeom>
            <a:avLst/>
            <a:gdLst>
              <a:gd name="T0" fmla="*/ 0 w 266"/>
              <a:gd name="T1" fmla="*/ 0 h 408"/>
              <a:gd name="T2" fmla="*/ 0 w 266"/>
              <a:gd name="T3" fmla="*/ 408 h 408"/>
              <a:gd name="T4" fmla="*/ 266 w 266"/>
              <a:gd name="T5" fmla="*/ 276 h 408"/>
              <a:gd name="T6" fmla="*/ 0 w 266"/>
              <a:gd name="T7" fmla="*/ 0 h 408"/>
            </a:gdLst>
            <a:ahLst/>
            <a:cxnLst>
              <a:cxn ang="0">
                <a:pos x="T0" y="T1"/>
              </a:cxn>
              <a:cxn ang="0">
                <a:pos x="T2" y="T3"/>
              </a:cxn>
              <a:cxn ang="0">
                <a:pos x="T4" y="T5"/>
              </a:cxn>
              <a:cxn ang="0">
                <a:pos x="T6" y="T7"/>
              </a:cxn>
            </a:cxnLst>
            <a:rect l="0" t="0" r="r" b="b"/>
            <a:pathLst>
              <a:path w="266" h="408">
                <a:moveTo>
                  <a:pt x="0" y="0"/>
                </a:moveTo>
                <a:lnTo>
                  <a:pt x="0" y="408"/>
                </a:lnTo>
                <a:lnTo>
                  <a:pt x="266" y="276"/>
                </a:lnTo>
                <a:lnTo>
                  <a:pt x="0" y="0"/>
                </a:lnTo>
                <a:close/>
              </a:path>
            </a:pathLst>
          </a:custGeom>
          <a:solidFill>
            <a:srgbClr val="006A83"/>
          </a:solidFill>
          <a:ln>
            <a:noFill/>
          </a:ln>
        </p:spPr>
        <p:txBody>
          <a:bodyPr vert="horz" wrap="square" lIns="91440" tIns="45720" rIns="91440" bIns="45720" numCol="1" anchor="t" anchorCtr="0" compatLnSpc="1">
            <a:prstTxWarp prst="textNoShape">
              <a:avLst/>
            </a:prstTxWarp>
          </a:bodyPr>
          <a:lstStyle/>
          <a:p>
            <a:endParaRPr lang="da-DK" dirty="0"/>
          </a:p>
        </p:txBody>
      </p:sp>
    </p:spTree>
    <p:extLst>
      <p:ext uri="{BB962C8B-B14F-4D97-AF65-F5344CB8AC3E}">
        <p14:creationId xmlns:p14="http://schemas.microsoft.com/office/powerpoint/2010/main" val="15923893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lstStyle/>
          <a:p>
            <a:r>
              <a:rPr lang="da-DK" dirty="0">
                <a:solidFill>
                  <a:srgbClr val="00A5AE"/>
                </a:solidFill>
              </a:rPr>
              <a:t>AFDELINGSMØDET</a:t>
            </a:r>
          </a:p>
        </p:txBody>
      </p:sp>
      <p:pic>
        <p:nvPicPr>
          <p:cNvPr id="3" name="Content Placeholder 5">
            <a:extLst>
              <a:ext uri="{FF2B5EF4-FFF2-40B4-BE49-F238E27FC236}">
                <a16:creationId xmlns:a16="http://schemas.microsoft.com/office/drawing/2014/main" id="{C89AF83B-5B4A-42DE-BB44-0A2934740909}"/>
              </a:ext>
            </a:extLst>
          </p:cNvPr>
          <p:cNvPicPr>
            <a:picLocks noChangeAspect="1"/>
          </p:cNvPicPr>
          <p:nvPr>
            <p:custDataLst>
              <p:tags r:id="rId1"/>
            </p:custDataLst>
          </p:nvPr>
        </p:nvPicPr>
        <p:blipFill rotWithShape="1">
          <a:blip r:embed="rId5">
            <a:extLst>
              <a:ext uri="{28A0092B-C50C-407E-A947-70E740481C1C}">
                <a14:useLocalDpi xmlns:a14="http://schemas.microsoft.com/office/drawing/2010/main" val="0"/>
              </a:ext>
            </a:extLst>
          </a:blip>
          <a:srcRect l="886" t="3024" r="-886" b="66379"/>
          <a:stretch/>
        </p:blipFill>
        <p:spPr>
          <a:xfrm>
            <a:off x="1140773" y="1864895"/>
            <a:ext cx="7136954" cy="3277603"/>
          </a:xfrm>
          <a:prstGeom prst="rect">
            <a:avLst/>
          </a:prstGeom>
        </p:spPr>
      </p:pic>
      <p:sp>
        <p:nvSpPr>
          <p:cNvPr id="6" name="Pladsholder til indhold 5"/>
          <p:cNvSpPr>
            <a:spLocks noGrp="1"/>
          </p:cNvSpPr>
          <p:nvPr>
            <p:ph idx="1"/>
            <p:custDataLst>
              <p:tags r:id="rId2"/>
            </p:custDataLst>
          </p:nvPr>
        </p:nvSpPr>
        <p:spPr>
          <a:xfrm>
            <a:off x="540000" y="1422400"/>
            <a:ext cx="10685463" cy="3907589"/>
          </a:xfrm>
        </p:spPr>
        <p:txBody>
          <a:bodyPr/>
          <a:lstStyle/>
          <a:p>
            <a:pPr marL="342900" indent="-342900">
              <a:buFont typeface="Wingdings" panose="05000000000000000000" pitchFamily="2" charset="2"/>
              <a:buChar char="§"/>
            </a:pPr>
            <a:r>
              <a:rPr lang="da-DK" sz="2400" dirty="0">
                <a:solidFill>
                  <a:schemeClr val="tx1">
                    <a:lumMod val="50000"/>
                  </a:schemeClr>
                </a:solidFill>
              </a:rPr>
              <a:t>Afdelingsmødet er afdelingens øverste myndighed </a:t>
            </a:r>
          </a:p>
          <a:p>
            <a:pPr marL="342900" indent="-342900">
              <a:buFont typeface="Wingdings" panose="05000000000000000000" pitchFamily="2" charset="2"/>
              <a:buChar char="§"/>
            </a:pPr>
            <a:endParaRPr lang="da-DK" sz="2400" dirty="0">
              <a:solidFill>
                <a:schemeClr val="tx1">
                  <a:lumMod val="50000"/>
                </a:schemeClr>
              </a:solidFill>
            </a:endParaRPr>
          </a:p>
          <a:p>
            <a:pPr marL="342900" indent="-342900">
              <a:buFont typeface="Wingdings" panose="05000000000000000000" pitchFamily="2" charset="2"/>
              <a:buChar char="§"/>
            </a:pPr>
            <a:endParaRPr lang="da-DK" sz="2400" dirty="0">
              <a:solidFill>
                <a:schemeClr val="tx1">
                  <a:lumMod val="50000"/>
                </a:schemeClr>
              </a:solidFill>
            </a:endParaRPr>
          </a:p>
          <a:p>
            <a:pPr marL="342900" indent="-342900">
              <a:buFont typeface="Wingdings" panose="05000000000000000000" pitchFamily="2" charset="2"/>
              <a:buChar char="§"/>
            </a:pPr>
            <a:endParaRPr lang="da-DK" sz="2400" dirty="0">
              <a:solidFill>
                <a:schemeClr val="tx1">
                  <a:lumMod val="50000"/>
                </a:schemeClr>
              </a:solidFill>
            </a:endParaRPr>
          </a:p>
          <a:p>
            <a:pPr marL="342900" indent="-342900">
              <a:buFont typeface="Wingdings" panose="05000000000000000000" pitchFamily="2" charset="2"/>
              <a:buChar char="§"/>
            </a:pPr>
            <a:endParaRPr lang="da-DK" sz="2400" dirty="0">
              <a:solidFill>
                <a:schemeClr val="tx1">
                  <a:lumMod val="50000"/>
                </a:schemeClr>
              </a:solidFill>
            </a:endParaRPr>
          </a:p>
          <a:p>
            <a:pPr marL="342900" indent="-342900">
              <a:buFont typeface="Wingdings" panose="05000000000000000000" pitchFamily="2" charset="2"/>
              <a:buChar char="§"/>
            </a:pPr>
            <a:endParaRPr lang="da-DK" sz="2400" dirty="0">
              <a:solidFill>
                <a:schemeClr val="tx1">
                  <a:lumMod val="50000"/>
                </a:schemeClr>
              </a:solidFill>
            </a:endParaRPr>
          </a:p>
          <a:p>
            <a:pPr marL="342900" indent="-342900">
              <a:buFont typeface="Wingdings" panose="05000000000000000000" pitchFamily="2" charset="2"/>
              <a:buChar char="§"/>
            </a:pPr>
            <a:endParaRPr lang="da-DK" sz="2400" dirty="0">
              <a:solidFill>
                <a:schemeClr val="tx1">
                  <a:lumMod val="50000"/>
                </a:schemeClr>
              </a:solidFill>
            </a:endParaRPr>
          </a:p>
          <a:p>
            <a:pPr marL="342900" indent="-342900">
              <a:buFont typeface="Wingdings" panose="05000000000000000000" pitchFamily="2" charset="2"/>
              <a:buChar char="§"/>
            </a:pPr>
            <a:endParaRPr lang="da-DK" sz="2400" dirty="0">
              <a:solidFill>
                <a:schemeClr val="tx1">
                  <a:lumMod val="50000"/>
                </a:schemeClr>
              </a:solidFill>
            </a:endParaRPr>
          </a:p>
          <a:p>
            <a:pPr marL="342900" indent="-342900">
              <a:buFont typeface="Wingdings" panose="05000000000000000000" pitchFamily="2" charset="2"/>
              <a:buChar char="§"/>
            </a:pPr>
            <a:endParaRPr lang="da-DK" sz="2400" dirty="0">
              <a:solidFill>
                <a:schemeClr val="tx1">
                  <a:lumMod val="50000"/>
                </a:schemeClr>
              </a:solidFill>
            </a:endParaRPr>
          </a:p>
          <a:p>
            <a:pPr marL="342900" indent="-342900">
              <a:buFont typeface="Wingdings" panose="05000000000000000000" pitchFamily="2" charset="2"/>
              <a:buChar char="§"/>
            </a:pPr>
            <a:r>
              <a:rPr lang="da-DK" sz="2400" dirty="0">
                <a:solidFill>
                  <a:schemeClr val="tx1">
                    <a:lumMod val="50000"/>
                  </a:schemeClr>
                </a:solidFill>
              </a:rPr>
              <a:t>Afdelingsmødet vælger en afdelingsbestyrelse til </a:t>
            </a:r>
            <a:br>
              <a:rPr lang="da-DK" sz="2400" dirty="0">
                <a:solidFill>
                  <a:schemeClr val="tx1">
                    <a:lumMod val="50000"/>
                  </a:schemeClr>
                </a:solidFill>
              </a:rPr>
            </a:br>
            <a:r>
              <a:rPr lang="da-DK" sz="2400" dirty="0">
                <a:solidFill>
                  <a:schemeClr val="tx1">
                    <a:lumMod val="50000"/>
                  </a:schemeClr>
                </a:solidFill>
              </a:rPr>
              <a:t>at føre sine beslutninger ud i livet</a:t>
            </a:r>
          </a:p>
          <a:p>
            <a:pPr>
              <a:buNone/>
            </a:pPr>
            <a:endParaRPr lang="da-DK" sz="2400" dirty="0"/>
          </a:p>
          <a:p>
            <a:endParaRPr lang="da-DK" sz="2000" dirty="0"/>
          </a:p>
          <a:p>
            <a:endParaRPr lang="da-DK" sz="2000" dirty="0"/>
          </a:p>
          <a:p>
            <a:endParaRPr lang="da-DK" sz="1400" dirty="0"/>
          </a:p>
          <a:p>
            <a:endParaRPr lang="da-DK" sz="1400" dirty="0"/>
          </a:p>
          <a:p>
            <a:endParaRPr lang="da-DK" dirty="0"/>
          </a:p>
          <a:p>
            <a:endParaRPr lang="da-DK" dirty="0"/>
          </a:p>
          <a:p>
            <a:endParaRPr lang="da-DK" dirty="0"/>
          </a:p>
          <a:p>
            <a:endParaRPr lang="da-DK" dirty="0"/>
          </a:p>
        </p:txBody>
      </p:sp>
      <p:sp>
        <p:nvSpPr>
          <p:cNvPr id="7" name="PrimaryColor">
            <a:extLst>
              <a:ext uri="{FF2B5EF4-FFF2-40B4-BE49-F238E27FC236}">
                <a16:creationId xmlns:a16="http://schemas.microsoft.com/office/drawing/2014/main" id="{1E3AAE10-4BC6-4EAC-A1BC-D21BD99D043F}"/>
              </a:ext>
            </a:extLst>
          </p:cNvPr>
          <p:cNvSpPr>
            <a:spLocks/>
          </p:cNvSpPr>
          <p:nvPr/>
        </p:nvSpPr>
        <p:spPr bwMode="auto">
          <a:xfrm>
            <a:off x="-988" y="220663"/>
            <a:ext cx="422275" cy="647700"/>
          </a:xfrm>
          <a:custGeom>
            <a:avLst/>
            <a:gdLst>
              <a:gd name="T0" fmla="*/ 0 w 266"/>
              <a:gd name="T1" fmla="*/ 0 h 408"/>
              <a:gd name="T2" fmla="*/ 0 w 266"/>
              <a:gd name="T3" fmla="*/ 408 h 408"/>
              <a:gd name="T4" fmla="*/ 266 w 266"/>
              <a:gd name="T5" fmla="*/ 276 h 408"/>
              <a:gd name="T6" fmla="*/ 0 w 266"/>
              <a:gd name="T7" fmla="*/ 0 h 408"/>
            </a:gdLst>
            <a:ahLst/>
            <a:cxnLst>
              <a:cxn ang="0">
                <a:pos x="T0" y="T1"/>
              </a:cxn>
              <a:cxn ang="0">
                <a:pos x="T2" y="T3"/>
              </a:cxn>
              <a:cxn ang="0">
                <a:pos x="T4" y="T5"/>
              </a:cxn>
              <a:cxn ang="0">
                <a:pos x="T6" y="T7"/>
              </a:cxn>
            </a:cxnLst>
            <a:rect l="0" t="0" r="r" b="b"/>
            <a:pathLst>
              <a:path w="266" h="408">
                <a:moveTo>
                  <a:pt x="0" y="0"/>
                </a:moveTo>
                <a:lnTo>
                  <a:pt x="0" y="408"/>
                </a:lnTo>
                <a:lnTo>
                  <a:pt x="266" y="276"/>
                </a:lnTo>
                <a:lnTo>
                  <a:pt x="0" y="0"/>
                </a:lnTo>
                <a:close/>
              </a:path>
            </a:pathLst>
          </a:custGeom>
          <a:solidFill>
            <a:srgbClr val="00A5AE"/>
          </a:solidFill>
          <a:ln>
            <a:noFill/>
          </a:ln>
        </p:spPr>
        <p:txBody>
          <a:bodyPr vert="horz" wrap="square" lIns="91440" tIns="45720" rIns="91440" bIns="45720" numCol="1" anchor="t" anchorCtr="0" compatLnSpc="1">
            <a:prstTxWarp prst="textNoShape">
              <a:avLst/>
            </a:prstTxWarp>
          </a:bodyPr>
          <a:lstStyle/>
          <a:p>
            <a:endParaRPr lang="da-DK" dirty="0"/>
          </a:p>
        </p:txBody>
      </p:sp>
    </p:spTree>
    <p:extLst>
      <p:ext uri="{BB962C8B-B14F-4D97-AF65-F5344CB8AC3E}">
        <p14:creationId xmlns:p14="http://schemas.microsoft.com/office/powerpoint/2010/main" val="9019416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lstStyle/>
          <a:p>
            <a:r>
              <a:rPr lang="da-DK" dirty="0">
                <a:solidFill>
                  <a:srgbClr val="00A5AE"/>
                </a:solidFill>
              </a:rPr>
              <a:t>AFDELINGSMØDETS KOMPETENCER</a:t>
            </a:r>
          </a:p>
        </p:txBody>
      </p:sp>
      <p:sp>
        <p:nvSpPr>
          <p:cNvPr id="6" name="Pladsholder til indhold 5"/>
          <p:cNvSpPr>
            <a:spLocks noGrp="1"/>
          </p:cNvSpPr>
          <p:nvPr>
            <p:ph idx="1"/>
          </p:nvPr>
        </p:nvSpPr>
        <p:spPr>
          <a:xfrm>
            <a:off x="465785" y="1526096"/>
            <a:ext cx="6576145" cy="4601328"/>
          </a:xfrm>
        </p:spPr>
        <p:txBody>
          <a:bodyPr/>
          <a:lstStyle/>
          <a:p>
            <a:r>
              <a:rPr lang="da-DK" sz="2000" b="1" dirty="0">
                <a:solidFill>
                  <a:schemeClr val="tx1">
                    <a:lumMod val="50000"/>
                  </a:schemeClr>
                </a:solidFill>
              </a:rPr>
              <a:t>AFDELINGSMØDET SKAL </a:t>
            </a:r>
          </a:p>
          <a:p>
            <a:pPr marL="342900" indent="-342900">
              <a:buFont typeface="Wingdings" panose="05000000000000000000" pitchFamily="2" charset="2"/>
              <a:buChar char="§"/>
            </a:pPr>
            <a:r>
              <a:rPr lang="da-DK" sz="2200" dirty="0">
                <a:solidFill>
                  <a:schemeClr val="tx1">
                    <a:lumMod val="50000"/>
                  </a:schemeClr>
                </a:solidFill>
              </a:rPr>
              <a:t>Godkende afdelingens budget*</a:t>
            </a:r>
          </a:p>
          <a:p>
            <a:pPr marL="342900" indent="-342900">
              <a:buFont typeface="Wingdings" panose="05000000000000000000" pitchFamily="2" charset="2"/>
              <a:buChar char="§"/>
            </a:pPr>
            <a:r>
              <a:rPr lang="da-DK" sz="2200" dirty="0">
                <a:solidFill>
                  <a:schemeClr val="tx1">
                    <a:lumMod val="50000"/>
                  </a:schemeClr>
                </a:solidFill>
              </a:rPr>
              <a:t>Beslutte de overordnede rammer for iværksættelse af aktiviteter og forebyggende arbejder i afdelingen*</a:t>
            </a:r>
          </a:p>
          <a:p>
            <a:pPr marL="342900" indent="-342900">
              <a:buFont typeface="Wingdings" panose="05000000000000000000" pitchFamily="2" charset="2"/>
              <a:buChar char="§"/>
            </a:pPr>
            <a:r>
              <a:rPr lang="da-DK" sz="2200" dirty="0">
                <a:solidFill>
                  <a:schemeClr val="tx1">
                    <a:lumMod val="50000"/>
                  </a:schemeClr>
                </a:solidFill>
              </a:rPr>
              <a:t>Vedtage en husorden</a:t>
            </a:r>
          </a:p>
          <a:p>
            <a:pPr marL="342900" indent="-342900">
              <a:buFont typeface="Wingdings" panose="05000000000000000000" pitchFamily="2" charset="2"/>
              <a:buChar char="§"/>
            </a:pPr>
            <a:r>
              <a:rPr lang="da-DK" sz="2200" dirty="0">
                <a:solidFill>
                  <a:schemeClr val="tx1">
                    <a:lumMod val="50000"/>
                  </a:schemeClr>
                </a:solidFill>
              </a:rPr>
              <a:t>Beslutte de overordnede rammer for individuelle moderniseringer og råderet *</a:t>
            </a:r>
          </a:p>
          <a:p>
            <a:pPr marL="342900" indent="-342900">
              <a:buFont typeface="Wingdings" panose="05000000000000000000" pitchFamily="2" charset="2"/>
              <a:buChar char="§"/>
            </a:pPr>
            <a:r>
              <a:rPr lang="da-DK" sz="2200" dirty="0">
                <a:solidFill>
                  <a:schemeClr val="tx1">
                    <a:lumMod val="50000"/>
                  </a:schemeClr>
                </a:solidFill>
              </a:rPr>
              <a:t>Vælge vedligeholdelsesordning og fastsætte vedligeholdelsesreglement*</a:t>
            </a:r>
          </a:p>
          <a:p>
            <a:pPr marL="342900" indent="-342900">
              <a:buFont typeface="Wingdings" panose="05000000000000000000" pitchFamily="2" charset="2"/>
              <a:buChar char="§"/>
            </a:pPr>
            <a:r>
              <a:rPr lang="da-DK" sz="2200" dirty="0">
                <a:solidFill>
                  <a:schemeClr val="tx1">
                    <a:lumMod val="50000"/>
                  </a:schemeClr>
                </a:solidFill>
              </a:rPr>
              <a:t>Godkende forslag om sammenlægninger og opdelinger af afdelinger*</a:t>
            </a:r>
          </a:p>
          <a:p>
            <a:pPr marL="285750" indent="-285750">
              <a:buFont typeface="Arial" panose="020B0604020202020204" pitchFamily="34" charset="0"/>
              <a:buChar char="•"/>
            </a:pPr>
            <a:endParaRPr lang="da-DK" sz="1400" dirty="0">
              <a:solidFill>
                <a:schemeClr val="accent1"/>
              </a:solidFill>
            </a:endParaRPr>
          </a:p>
          <a:p>
            <a:pPr>
              <a:buNone/>
            </a:pPr>
            <a:endParaRPr lang="da-DK" sz="1400" dirty="0">
              <a:solidFill>
                <a:schemeClr val="accent1"/>
              </a:solidFill>
            </a:endParaRPr>
          </a:p>
          <a:p>
            <a:pPr>
              <a:buNone/>
            </a:pPr>
            <a:endParaRPr lang="da-DK" sz="1400" dirty="0">
              <a:solidFill>
                <a:schemeClr val="accent1"/>
              </a:solidFill>
            </a:endParaRPr>
          </a:p>
          <a:p>
            <a:endParaRPr lang="da-DK" dirty="0"/>
          </a:p>
          <a:p>
            <a:endParaRPr lang="da-DK" dirty="0"/>
          </a:p>
          <a:p>
            <a:endParaRPr lang="da-DK" dirty="0"/>
          </a:p>
          <a:p>
            <a:endParaRPr lang="da-DK" dirty="0"/>
          </a:p>
        </p:txBody>
      </p:sp>
      <p:sp>
        <p:nvSpPr>
          <p:cNvPr id="8" name="Pil: pentagon 7">
            <a:extLst>
              <a:ext uri="{FF2B5EF4-FFF2-40B4-BE49-F238E27FC236}">
                <a16:creationId xmlns:a16="http://schemas.microsoft.com/office/drawing/2014/main" id="{090F5F5F-349B-4DDE-A12E-38FCF754720D}"/>
              </a:ext>
            </a:extLst>
          </p:cNvPr>
          <p:cNvSpPr/>
          <p:nvPr/>
        </p:nvSpPr>
        <p:spPr>
          <a:xfrm>
            <a:off x="7539984" y="2396764"/>
            <a:ext cx="4347215" cy="2064471"/>
          </a:xfrm>
          <a:prstGeom prst="homePlate">
            <a:avLst/>
          </a:prstGeom>
          <a:solidFill>
            <a:schemeClr val="bg1"/>
          </a:solidFill>
          <a:ln>
            <a:solidFill>
              <a:srgbClr val="005A9B"/>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nSpc>
                <a:spcPct val="90000"/>
              </a:lnSpc>
            </a:pPr>
            <a:r>
              <a:rPr lang="da-DK" dirty="0">
                <a:solidFill>
                  <a:schemeClr val="accent1"/>
                </a:solidFill>
                <a:latin typeface="+mj-lt"/>
              </a:rPr>
              <a:t>*Kræver organisationsbestyrelsens/</a:t>
            </a:r>
          </a:p>
          <a:p>
            <a:pPr>
              <a:lnSpc>
                <a:spcPct val="90000"/>
              </a:lnSpc>
            </a:pPr>
            <a:r>
              <a:rPr lang="da-DK" dirty="0">
                <a:solidFill>
                  <a:schemeClr val="accent1"/>
                </a:solidFill>
                <a:latin typeface="+mj-lt"/>
              </a:rPr>
              <a:t>repræsentantskabets behandling, hvis der er behov for lånoptagelse samt kommunens godkendelse ved mere end 5% huslejestigning</a:t>
            </a:r>
          </a:p>
        </p:txBody>
      </p:sp>
      <p:sp>
        <p:nvSpPr>
          <p:cNvPr id="7" name="PrimaryColor">
            <a:extLst>
              <a:ext uri="{FF2B5EF4-FFF2-40B4-BE49-F238E27FC236}">
                <a16:creationId xmlns:a16="http://schemas.microsoft.com/office/drawing/2014/main" id="{8E04B8C5-1571-4067-BD6D-64AE2844F310}"/>
              </a:ext>
            </a:extLst>
          </p:cNvPr>
          <p:cNvSpPr>
            <a:spLocks/>
          </p:cNvSpPr>
          <p:nvPr/>
        </p:nvSpPr>
        <p:spPr bwMode="auto">
          <a:xfrm>
            <a:off x="-988" y="220663"/>
            <a:ext cx="422275" cy="647700"/>
          </a:xfrm>
          <a:custGeom>
            <a:avLst/>
            <a:gdLst>
              <a:gd name="T0" fmla="*/ 0 w 266"/>
              <a:gd name="T1" fmla="*/ 0 h 408"/>
              <a:gd name="T2" fmla="*/ 0 w 266"/>
              <a:gd name="T3" fmla="*/ 408 h 408"/>
              <a:gd name="T4" fmla="*/ 266 w 266"/>
              <a:gd name="T5" fmla="*/ 276 h 408"/>
              <a:gd name="T6" fmla="*/ 0 w 266"/>
              <a:gd name="T7" fmla="*/ 0 h 408"/>
            </a:gdLst>
            <a:ahLst/>
            <a:cxnLst>
              <a:cxn ang="0">
                <a:pos x="T0" y="T1"/>
              </a:cxn>
              <a:cxn ang="0">
                <a:pos x="T2" y="T3"/>
              </a:cxn>
              <a:cxn ang="0">
                <a:pos x="T4" y="T5"/>
              </a:cxn>
              <a:cxn ang="0">
                <a:pos x="T6" y="T7"/>
              </a:cxn>
            </a:cxnLst>
            <a:rect l="0" t="0" r="r" b="b"/>
            <a:pathLst>
              <a:path w="266" h="408">
                <a:moveTo>
                  <a:pt x="0" y="0"/>
                </a:moveTo>
                <a:lnTo>
                  <a:pt x="0" y="408"/>
                </a:lnTo>
                <a:lnTo>
                  <a:pt x="266" y="276"/>
                </a:lnTo>
                <a:lnTo>
                  <a:pt x="0" y="0"/>
                </a:lnTo>
                <a:close/>
              </a:path>
            </a:pathLst>
          </a:custGeom>
          <a:solidFill>
            <a:srgbClr val="00A5AE"/>
          </a:solidFill>
          <a:ln>
            <a:noFill/>
          </a:ln>
        </p:spPr>
        <p:txBody>
          <a:bodyPr vert="horz" wrap="square" lIns="91440" tIns="45720" rIns="91440" bIns="45720" numCol="1" anchor="t" anchorCtr="0" compatLnSpc="1">
            <a:prstTxWarp prst="textNoShape">
              <a:avLst/>
            </a:prstTxWarp>
          </a:bodyPr>
          <a:lstStyle/>
          <a:p>
            <a:endParaRPr lang="da-DK" dirty="0"/>
          </a:p>
        </p:txBody>
      </p:sp>
    </p:spTree>
    <p:extLst>
      <p:ext uri="{BB962C8B-B14F-4D97-AF65-F5344CB8AC3E}">
        <p14:creationId xmlns:p14="http://schemas.microsoft.com/office/powerpoint/2010/main" val="21417048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6">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6">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a:noFill/>
        </p:spPr>
        <p:txBody>
          <a:bodyPr/>
          <a:lstStyle/>
          <a:p>
            <a:r>
              <a:rPr lang="da-DK" dirty="0">
                <a:solidFill>
                  <a:srgbClr val="9EC48A"/>
                </a:solidFill>
              </a:rPr>
              <a:t>AFDELINGSBESTYRELSEN</a:t>
            </a:r>
          </a:p>
        </p:txBody>
      </p:sp>
      <p:sp>
        <p:nvSpPr>
          <p:cNvPr id="6" name="Pladsholder til indhold 5"/>
          <p:cNvSpPr>
            <a:spLocks noGrp="1"/>
          </p:cNvSpPr>
          <p:nvPr>
            <p:ph idx="1"/>
          </p:nvPr>
        </p:nvSpPr>
        <p:spPr>
          <a:xfrm>
            <a:off x="540000" y="1422400"/>
            <a:ext cx="5032126" cy="5011057"/>
          </a:xfrm>
        </p:spPr>
        <p:txBody>
          <a:bodyPr/>
          <a:lstStyle/>
          <a:p>
            <a:endParaRPr lang="da-DK" sz="2800" dirty="0"/>
          </a:p>
          <a:p>
            <a:r>
              <a:rPr lang="da-DK" sz="2800" dirty="0">
                <a:solidFill>
                  <a:schemeClr val="tx1">
                    <a:lumMod val="50000"/>
                  </a:schemeClr>
                </a:solidFill>
              </a:rPr>
              <a:t>Vælges på afdelingsmødet</a:t>
            </a:r>
          </a:p>
          <a:p>
            <a:pPr>
              <a:buNone/>
            </a:pPr>
            <a:endParaRPr lang="da-DK" sz="2000" dirty="0">
              <a:solidFill>
                <a:schemeClr val="tx1">
                  <a:lumMod val="50000"/>
                </a:schemeClr>
              </a:solidFill>
            </a:endParaRPr>
          </a:p>
          <a:p>
            <a:endParaRPr lang="da-DK" sz="2000" dirty="0">
              <a:solidFill>
                <a:schemeClr val="tx1">
                  <a:lumMod val="50000"/>
                </a:schemeClr>
              </a:solidFill>
            </a:endParaRPr>
          </a:p>
          <a:p>
            <a:r>
              <a:rPr lang="da-DK" sz="2800" dirty="0">
                <a:solidFill>
                  <a:schemeClr val="tx1">
                    <a:lumMod val="50000"/>
                  </a:schemeClr>
                </a:solidFill>
              </a:rPr>
              <a:t>Skal bestå af et ulige antal medlemmer, dog mindst tre</a:t>
            </a:r>
          </a:p>
          <a:p>
            <a:endParaRPr lang="da-DK" sz="2800" dirty="0">
              <a:solidFill>
                <a:schemeClr val="tx1">
                  <a:lumMod val="50000"/>
                </a:schemeClr>
              </a:solidFill>
            </a:endParaRPr>
          </a:p>
          <a:p>
            <a:r>
              <a:rPr lang="da-DK" sz="2800" dirty="0">
                <a:solidFill>
                  <a:schemeClr val="tx1">
                    <a:lumMod val="50000"/>
                  </a:schemeClr>
                </a:solidFill>
              </a:rPr>
              <a:t>Afdelingsmødet bestemmer antallet</a:t>
            </a:r>
          </a:p>
          <a:p>
            <a:endParaRPr lang="da-DK" sz="2000" dirty="0"/>
          </a:p>
          <a:p>
            <a:endParaRPr lang="da-DK" sz="2000" dirty="0"/>
          </a:p>
          <a:p>
            <a:pPr>
              <a:buNone/>
            </a:pPr>
            <a:endParaRPr lang="da-DK" sz="1400" dirty="0"/>
          </a:p>
        </p:txBody>
      </p:sp>
      <p:pic>
        <p:nvPicPr>
          <p:cNvPr id="3" name="Picture 2">
            <a:extLst>
              <a:ext uri="{FF2B5EF4-FFF2-40B4-BE49-F238E27FC236}">
                <a16:creationId xmlns:a16="http://schemas.microsoft.com/office/drawing/2014/main" id="{F1128589-FAA7-4907-AE2E-CE4D01A9CB79}"/>
              </a:ext>
            </a:extLst>
          </p:cNvPr>
          <p:cNvPicPr>
            <a:picLocks noChangeAspect="1"/>
          </p:cNvPicPr>
          <p:nvPr>
            <p:custDataLst>
              <p:tags r:id="rId1"/>
            </p:custDataLst>
          </p:nvPr>
        </p:nvPicPr>
        <p:blipFill rotWithShape="1">
          <a:blip r:embed="rId4" cstate="print">
            <a:extLst>
              <a:ext uri="{28A0092B-C50C-407E-A947-70E740481C1C}">
                <a14:useLocalDpi xmlns:a14="http://schemas.microsoft.com/office/drawing/2010/main" val="0"/>
              </a:ext>
            </a:extLst>
          </a:blip>
          <a:srcRect/>
          <a:stretch/>
        </p:blipFill>
        <p:spPr>
          <a:xfrm>
            <a:off x="5660924" y="1644299"/>
            <a:ext cx="5838235" cy="3889725"/>
          </a:xfrm>
          <a:prstGeom prst="rect">
            <a:avLst/>
          </a:prstGeom>
        </p:spPr>
      </p:pic>
      <p:sp>
        <p:nvSpPr>
          <p:cNvPr id="7" name="PrimaryColor">
            <a:extLst>
              <a:ext uri="{FF2B5EF4-FFF2-40B4-BE49-F238E27FC236}">
                <a16:creationId xmlns:a16="http://schemas.microsoft.com/office/drawing/2014/main" id="{5D326CCF-92F9-47E0-B7C7-DF7D00701BCB}"/>
              </a:ext>
            </a:extLst>
          </p:cNvPr>
          <p:cNvSpPr>
            <a:spLocks/>
          </p:cNvSpPr>
          <p:nvPr/>
        </p:nvSpPr>
        <p:spPr bwMode="auto">
          <a:xfrm>
            <a:off x="-988" y="220663"/>
            <a:ext cx="422275" cy="647700"/>
          </a:xfrm>
          <a:custGeom>
            <a:avLst/>
            <a:gdLst>
              <a:gd name="T0" fmla="*/ 0 w 266"/>
              <a:gd name="T1" fmla="*/ 0 h 408"/>
              <a:gd name="T2" fmla="*/ 0 w 266"/>
              <a:gd name="T3" fmla="*/ 408 h 408"/>
              <a:gd name="T4" fmla="*/ 266 w 266"/>
              <a:gd name="T5" fmla="*/ 276 h 408"/>
              <a:gd name="T6" fmla="*/ 0 w 266"/>
              <a:gd name="T7" fmla="*/ 0 h 408"/>
            </a:gdLst>
            <a:ahLst/>
            <a:cxnLst>
              <a:cxn ang="0">
                <a:pos x="T0" y="T1"/>
              </a:cxn>
              <a:cxn ang="0">
                <a:pos x="T2" y="T3"/>
              </a:cxn>
              <a:cxn ang="0">
                <a:pos x="T4" y="T5"/>
              </a:cxn>
              <a:cxn ang="0">
                <a:pos x="T6" y="T7"/>
              </a:cxn>
            </a:cxnLst>
            <a:rect l="0" t="0" r="r" b="b"/>
            <a:pathLst>
              <a:path w="266" h="408">
                <a:moveTo>
                  <a:pt x="0" y="0"/>
                </a:moveTo>
                <a:lnTo>
                  <a:pt x="0" y="408"/>
                </a:lnTo>
                <a:lnTo>
                  <a:pt x="266" y="276"/>
                </a:lnTo>
                <a:lnTo>
                  <a:pt x="0" y="0"/>
                </a:lnTo>
                <a:close/>
              </a:path>
            </a:pathLst>
          </a:custGeom>
          <a:solidFill>
            <a:srgbClr val="9EC48A"/>
          </a:solidFill>
          <a:ln>
            <a:noFill/>
          </a:ln>
        </p:spPr>
        <p:txBody>
          <a:bodyPr vert="horz" wrap="square" lIns="91440" tIns="45720" rIns="91440" bIns="45720" numCol="1" anchor="t" anchorCtr="0" compatLnSpc="1">
            <a:prstTxWarp prst="textNoShape">
              <a:avLst/>
            </a:prstTxWarp>
          </a:bodyPr>
          <a:lstStyle/>
          <a:p>
            <a:endParaRPr lang="da-DK" dirty="0"/>
          </a:p>
        </p:txBody>
      </p:sp>
    </p:spTree>
    <p:extLst>
      <p:ext uri="{BB962C8B-B14F-4D97-AF65-F5344CB8AC3E}">
        <p14:creationId xmlns:p14="http://schemas.microsoft.com/office/powerpoint/2010/main" val="31124362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lstStyle/>
          <a:p>
            <a:r>
              <a:rPr lang="da-DK" dirty="0">
                <a:solidFill>
                  <a:srgbClr val="9EC48A"/>
                </a:solidFill>
              </a:rPr>
              <a:t>AFDELINGSBESTYRELSENS KOMPETENCER</a:t>
            </a:r>
          </a:p>
        </p:txBody>
      </p:sp>
      <p:sp>
        <p:nvSpPr>
          <p:cNvPr id="6" name="Pladsholder til indhold 5"/>
          <p:cNvSpPr>
            <a:spLocks noGrp="1"/>
          </p:cNvSpPr>
          <p:nvPr>
            <p:ph idx="1"/>
          </p:nvPr>
        </p:nvSpPr>
        <p:spPr>
          <a:xfrm>
            <a:off x="854718" y="1721285"/>
            <a:ext cx="6699000" cy="5011057"/>
          </a:xfrm>
        </p:spPr>
        <p:txBody>
          <a:bodyPr/>
          <a:lstStyle/>
          <a:p>
            <a:r>
              <a:rPr lang="da-DK" sz="2200" dirty="0">
                <a:solidFill>
                  <a:schemeClr val="tx1">
                    <a:lumMod val="50000"/>
                  </a:schemeClr>
                </a:solidFill>
              </a:rPr>
              <a:t>AFDELINGSBESTYRELSEN</a:t>
            </a:r>
            <a:r>
              <a:rPr lang="da-DK" sz="2200" b="1" dirty="0">
                <a:solidFill>
                  <a:schemeClr val="tx1">
                    <a:lumMod val="50000"/>
                  </a:schemeClr>
                </a:solidFill>
              </a:rPr>
              <a:t> SKAL </a:t>
            </a:r>
          </a:p>
          <a:p>
            <a:pPr marL="457200" indent="-457200">
              <a:buFont typeface="Arial" panose="020B0604020202020204" pitchFamily="34" charset="0"/>
              <a:buChar char="•"/>
            </a:pPr>
            <a:r>
              <a:rPr lang="da-DK" sz="2200" dirty="0">
                <a:solidFill>
                  <a:schemeClr val="tx1">
                    <a:lumMod val="50000"/>
                  </a:schemeClr>
                </a:solidFill>
              </a:rPr>
              <a:t>Forelægge afdelingens driftsbudget for afdelingsmødet til godkendelse</a:t>
            </a:r>
          </a:p>
          <a:p>
            <a:pPr marL="457200" indent="-457200">
              <a:buFont typeface="Arial" panose="020B0604020202020204" pitchFamily="34" charset="0"/>
              <a:buChar char="•"/>
            </a:pPr>
            <a:r>
              <a:rPr lang="da-DK" sz="2200" dirty="0">
                <a:solidFill>
                  <a:schemeClr val="tx1">
                    <a:lumMod val="50000"/>
                  </a:schemeClr>
                </a:solidFill>
              </a:rPr>
              <a:t>Forelægge de overordnede rammer for iværksættelse af arbejder og aktiviteter i afdelingen for afdelingsmødet til godkendelse (herunder langtidsplan)</a:t>
            </a:r>
          </a:p>
          <a:p>
            <a:pPr marL="457200" indent="-457200">
              <a:buFont typeface="Arial" panose="020B0604020202020204" pitchFamily="34" charset="0"/>
              <a:buChar char="•"/>
            </a:pPr>
            <a:r>
              <a:rPr lang="da-DK" sz="2200" dirty="0">
                <a:solidFill>
                  <a:schemeClr val="tx1">
                    <a:lumMod val="50000"/>
                  </a:schemeClr>
                </a:solidFill>
              </a:rPr>
              <a:t>Evt. godkende regnskab</a:t>
            </a:r>
          </a:p>
          <a:p>
            <a:pPr marL="457200" indent="-457200">
              <a:buFont typeface="Arial" panose="020B0604020202020204" pitchFamily="34" charset="0"/>
              <a:buChar char="•"/>
            </a:pPr>
            <a:r>
              <a:rPr lang="da-DK" sz="2200" dirty="0">
                <a:solidFill>
                  <a:schemeClr val="tx1">
                    <a:lumMod val="50000"/>
                  </a:schemeClr>
                </a:solidFill>
              </a:rPr>
              <a:t>Gennemføre afdelingsmødets beslutninger</a:t>
            </a:r>
          </a:p>
          <a:p>
            <a:pPr marL="457200" indent="-457200">
              <a:buFont typeface="Arial" panose="020B0604020202020204" pitchFamily="34" charset="0"/>
              <a:buChar char="•"/>
            </a:pPr>
            <a:r>
              <a:rPr lang="da-DK" sz="2200" dirty="0">
                <a:solidFill>
                  <a:schemeClr val="tx1">
                    <a:lumMod val="50000"/>
                  </a:schemeClr>
                </a:solidFill>
              </a:rPr>
              <a:t>Føre tilsyn med afdelingens vedligeholdelsestilstand og påse, at der er god ro og orden i boligafdelingen</a:t>
            </a:r>
          </a:p>
          <a:p>
            <a:pPr marL="457200" indent="-457200">
              <a:buFont typeface="Arial" panose="020B0604020202020204" pitchFamily="34" charset="0"/>
              <a:buChar char="•"/>
            </a:pPr>
            <a:endParaRPr lang="da-DK" sz="2400" dirty="0"/>
          </a:p>
          <a:p>
            <a:pPr marL="457200" indent="-457200">
              <a:buFont typeface="Arial" panose="020B0604020202020204" pitchFamily="34" charset="0"/>
              <a:buChar char="•"/>
            </a:pPr>
            <a:endParaRPr lang="da-DK" sz="1400" dirty="0"/>
          </a:p>
        </p:txBody>
      </p:sp>
      <p:sp>
        <p:nvSpPr>
          <p:cNvPr id="3" name="Pil: pentagon 2">
            <a:extLst>
              <a:ext uri="{FF2B5EF4-FFF2-40B4-BE49-F238E27FC236}">
                <a16:creationId xmlns:a16="http://schemas.microsoft.com/office/drawing/2014/main" id="{1FC36C0C-8584-46DA-9EEF-7F1F955AE807}"/>
              </a:ext>
            </a:extLst>
          </p:cNvPr>
          <p:cNvSpPr/>
          <p:nvPr/>
        </p:nvSpPr>
        <p:spPr>
          <a:xfrm>
            <a:off x="7675743" y="2828041"/>
            <a:ext cx="4403136" cy="2068287"/>
          </a:xfrm>
          <a:prstGeom prst="homePlate">
            <a:avLst/>
          </a:prstGeom>
          <a:solidFill>
            <a:schemeClr val="bg1"/>
          </a:solidFill>
          <a:ln>
            <a:solidFill>
              <a:srgbClr val="005A9B"/>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nSpc>
                <a:spcPct val="90000"/>
              </a:lnSpc>
            </a:pPr>
            <a:r>
              <a:rPr lang="da-DK" sz="1400" dirty="0">
                <a:solidFill>
                  <a:schemeClr val="accent1"/>
                </a:solidFill>
                <a:latin typeface="+mj-lt"/>
              </a:rPr>
              <a:t>I praksis håndhæves tilsynet af driften, som påtaler manglende vedligeholdelse.</a:t>
            </a:r>
          </a:p>
          <a:p>
            <a:pPr>
              <a:lnSpc>
                <a:spcPct val="90000"/>
              </a:lnSpc>
            </a:pPr>
            <a:endParaRPr lang="da-DK" sz="1400" dirty="0">
              <a:solidFill>
                <a:schemeClr val="accent1"/>
              </a:solidFill>
              <a:latin typeface="+mj-lt"/>
            </a:endParaRPr>
          </a:p>
          <a:p>
            <a:pPr>
              <a:lnSpc>
                <a:spcPct val="90000"/>
              </a:lnSpc>
            </a:pPr>
            <a:r>
              <a:rPr lang="da-DK" sz="1400" dirty="0">
                <a:solidFill>
                  <a:schemeClr val="accent1"/>
                </a:solidFill>
                <a:latin typeface="+mj-lt"/>
              </a:rPr>
              <a:t>Afdelingsbestyrelsen skal offentliggøre </a:t>
            </a:r>
            <a:r>
              <a:rPr lang="da-DK" sz="1400" dirty="0">
                <a:solidFill>
                  <a:srgbClr val="005496"/>
                </a:solidFill>
                <a:latin typeface="+mj-lt"/>
              </a:rPr>
              <a:t>dagsordener og referater fra afdelingsbestyrelsens møder, såvel som afdelingsmøderne til beboerne.</a:t>
            </a:r>
          </a:p>
          <a:p>
            <a:pPr algn="ctr">
              <a:lnSpc>
                <a:spcPct val="90000"/>
              </a:lnSpc>
            </a:pPr>
            <a:endParaRPr lang="da-DK" sz="1400" dirty="0">
              <a:solidFill>
                <a:schemeClr val="accent1"/>
              </a:solidFill>
              <a:latin typeface="+mj-lt"/>
            </a:endParaRPr>
          </a:p>
          <a:p>
            <a:pPr algn="ctr">
              <a:lnSpc>
                <a:spcPct val="90000"/>
              </a:lnSpc>
            </a:pPr>
            <a:r>
              <a:rPr lang="da-DK" sz="1400" dirty="0">
                <a:solidFill>
                  <a:schemeClr val="accent1"/>
                </a:solidFill>
                <a:latin typeface="+mj-lt"/>
              </a:rPr>
              <a:t> </a:t>
            </a:r>
          </a:p>
        </p:txBody>
      </p:sp>
      <p:sp>
        <p:nvSpPr>
          <p:cNvPr id="7" name="PrimaryColor">
            <a:extLst>
              <a:ext uri="{FF2B5EF4-FFF2-40B4-BE49-F238E27FC236}">
                <a16:creationId xmlns:a16="http://schemas.microsoft.com/office/drawing/2014/main" id="{EFB2D897-0D0E-49CF-A9CE-C9701A94F042}"/>
              </a:ext>
            </a:extLst>
          </p:cNvPr>
          <p:cNvSpPr>
            <a:spLocks/>
          </p:cNvSpPr>
          <p:nvPr/>
        </p:nvSpPr>
        <p:spPr bwMode="auto">
          <a:xfrm>
            <a:off x="-988" y="220663"/>
            <a:ext cx="422275" cy="647700"/>
          </a:xfrm>
          <a:custGeom>
            <a:avLst/>
            <a:gdLst>
              <a:gd name="T0" fmla="*/ 0 w 266"/>
              <a:gd name="T1" fmla="*/ 0 h 408"/>
              <a:gd name="T2" fmla="*/ 0 w 266"/>
              <a:gd name="T3" fmla="*/ 408 h 408"/>
              <a:gd name="T4" fmla="*/ 266 w 266"/>
              <a:gd name="T5" fmla="*/ 276 h 408"/>
              <a:gd name="T6" fmla="*/ 0 w 266"/>
              <a:gd name="T7" fmla="*/ 0 h 408"/>
            </a:gdLst>
            <a:ahLst/>
            <a:cxnLst>
              <a:cxn ang="0">
                <a:pos x="T0" y="T1"/>
              </a:cxn>
              <a:cxn ang="0">
                <a:pos x="T2" y="T3"/>
              </a:cxn>
              <a:cxn ang="0">
                <a:pos x="T4" y="T5"/>
              </a:cxn>
              <a:cxn ang="0">
                <a:pos x="T6" y="T7"/>
              </a:cxn>
            </a:cxnLst>
            <a:rect l="0" t="0" r="r" b="b"/>
            <a:pathLst>
              <a:path w="266" h="408">
                <a:moveTo>
                  <a:pt x="0" y="0"/>
                </a:moveTo>
                <a:lnTo>
                  <a:pt x="0" y="408"/>
                </a:lnTo>
                <a:lnTo>
                  <a:pt x="266" y="276"/>
                </a:lnTo>
                <a:lnTo>
                  <a:pt x="0" y="0"/>
                </a:lnTo>
                <a:close/>
              </a:path>
            </a:pathLst>
          </a:custGeom>
          <a:solidFill>
            <a:srgbClr val="9EC48A"/>
          </a:solidFill>
          <a:ln>
            <a:noFill/>
          </a:ln>
        </p:spPr>
        <p:txBody>
          <a:bodyPr vert="horz" wrap="square" lIns="91440" tIns="45720" rIns="91440" bIns="45720" numCol="1" anchor="t" anchorCtr="0" compatLnSpc="1">
            <a:prstTxWarp prst="textNoShape">
              <a:avLst/>
            </a:prstTxWarp>
          </a:bodyPr>
          <a:lstStyle/>
          <a:p>
            <a:endParaRPr lang="da-DK" dirty="0"/>
          </a:p>
        </p:txBody>
      </p:sp>
    </p:spTree>
    <p:extLst>
      <p:ext uri="{BB962C8B-B14F-4D97-AF65-F5344CB8AC3E}">
        <p14:creationId xmlns:p14="http://schemas.microsoft.com/office/powerpoint/2010/main" val="65051101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Billede 6">
            <a:extLst>
              <a:ext uri="{FF2B5EF4-FFF2-40B4-BE49-F238E27FC236}">
                <a16:creationId xmlns:a16="http://schemas.microsoft.com/office/drawing/2014/main" id="{7109035A-3C65-40CD-B88C-478D7407E24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446832" y="4505325"/>
            <a:ext cx="1714500" cy="1714500"/>
          </a:xfrm>
          <a:prstGeom prst="rect">
            <a:avLst/>
          </a:prstGeom>
        </p:spPr>
      </p:pic>
      <p:sp>
        <p:nvSpPr>
          <p:cNvPr id="5" name="Titel 4"/>
          <p:cNvSpPr>
            <a:spLocks noGrp="1"/>
          </p:cNvSpPr>
          <p:nvPr>
            <p:ph type="title"/>
          </p:nvPr>
        </p:nvSpPr>
        <p:spPr/>
        <p:txBody>
          <a:bodyPr/>
          <a:lstStyle/>
          <a:p>
            <a:r>
              <a:rPr lang="da-DK" dirty="0">
                <a:solidFill>
                  <a:srgbClr val="9EC48A"/>
                </a:solidFill>
              </a:rPr>
              <a:t>AFDELINGSBESTYRELSENS KOMPETENCER</a:t>
            </a:r>
          </a:p>
        </p:txBody>
      </p:sp>
      <p:sp>
        <p:nvSpPr>
          <p:cNvPr id="6" name="Pladsholder til indhold 5"/>
          <p:cNvSpPr>
            <a:spLocks noGrp="1"/>
          </p:cNvSpPr>
          <p:nvPr>
            <p:ph idx="1"/>
          </p:nvPr>
        </p:nvSpPr>
        <p:spPr>
          <a:xfrm>
            <a:off x="539999" y="1422400"/>
            <a:ext cx="8213475" cy="5011057"/>
          </a:xfrm>
        </p:spPr>
        <p:txBody>
          <a:bodyPr/>
          <a:lstStyle/>
          <a:p>
            <a:pPr>
              <a:buNone/>
            </a:pPr>
            <a:r>
              <a:rPr lang="da-DK" sz="2000" dirty="0">
                <a:solidFill>
                  <a:schemeClr val="tx1">
                    <a:lumMod val="50000"/>
                  </a:schemeClr>
                </a:solidFill>
              </a:rPr>
              <a:t>AFDELINGSBESTYRELSEN </a:t>
            </a:r>
            <a:r>
              <a:rPr lang="da-DK" sz="2000" b="1" dirty="0">
                <a:solidFill>
                  <a:schemeClr val="tx1">
                    <a:lumMod val="50000"/>
                  </a:schemeClr>
                </a:solidFill>
              </a:rPr>
              <a:t>KAN</a:t>
            </a:r>
          </a:p>
          <a:p>
            <a:pPr marL="457200" indent="-457200">
              <a:buFont typeface="Wingdings" panose="05000000000000000000" pitchFamily="2" charset="2"/>
              <a:buChar char="§"/>
            </a:pPr>
            <a:r>
              <a:rPr lang="da-DK" sz="2000" dirty="0">
                <a:solidFill>
                  <a:schemeClr val="tx1">
                    <a:lumMod val="50000"/>
                  </a:schemeClr>
                </a:solidFill>
              </a:rPr>
              <a:t>Kræve at være tilstede ved et- og femårsgennemgang af byggeri</a:t>
            </a:r>
          </a:p>
          <a:p>
            <a:pPr marL="457200" indent="-457200">
              <a:buFont typeface="Wingdings" panose="05000000000000000000" pitchFamily="2" charset="2"/>
              <a:buChar char="§"/>
            </a:pPr>
            <a:r>
              <a:rPr lang="da-DK" sz="2000" dirty="0">
                <a:solidFill>
                  <a:schemeClr val="tx1">
                    <a:lumMod val="50000"/>
                  </a:schemeClr>
                </a:solidFill>
              </a:rPr>
              <a:t>Kræve at blive orienteret  - så vidt muligt forud - af organisationsbestyrelsen eller af administrationen ved ansættelse og afskedigelse af ejendomsfunktionærer</a:t>
            </a:r>
          </a:p>
          <a:p>
            <a:pPr marL="457200" indent="-457200">
              <a:buFont typeface="Wingdings" panose="05000000000000000000" pitchFamily="2" charset="2"/>
              <a:buChar char="Ø"/>
            </a:pPr>
            <a:endParaRPr lang="da-DK" sz="2000" dirty="0">
              <a:solidFill>
                <a:schemeClr val="tx1">
                  <a:lumMod val="50000"/>
                </a:schemeClr>
              </a:solidFill>
            </a:endParaRPr>
          </a:p>
          <a:p>
            <a:pPr>
              <a:buNone/>
            </a:pPr>
            <a:endParaRPr lang="da-DK" sz="2000" dirty="0">
              <a:solidFill>
                <a:schemeClr val="tx1">
                  <a:lumMod val="50000"/>
                </a:schemeClr>
              </a:solidFill>
            </a:endParaRPr>
          </a:p>
          <a:p>
            <a:pPr>
              <a:buNone/>
            </a:pPr>
            <a:r>
              <a:rPr lang="da-DK" sz="2000" dirty="0">
                <a:solidFill>
                  <a:schemeClr val="tx1">
                    <a:lumMod val="50000"/>
                  </a:schemeClr>
                </a:solidFill>
              </a:rPr>
              <a:t>AFDELINGSBESTYRELSEN</a:t>
            </a:r>
            <a:r>
              <a:rPr lang="da-DK" sz="2000" b="1" dirty="0">
                <a:solidFill>
                  <a:schemeClr val="tx1">
                    <a:lumMod val="50000"/>
                  </a:schemeClr>
                </a:solidFill>
              </a:rPr>
              <a:t> KAN IKKE</a:t>
            </a:r>
          </a:p>
          <a:p>
            <a:pPr marL="342900" indent="-342900">
              <a:buFont typeface="Wingdings" panose="05000000000000000000" pitchFamily="2" charset="2"/>
              <a:buChar char="§"/>
            </a:pPr>
            <a:r>
              <a:rPr lang="da-DK" sz="2000" dirty="0">
                <a:solidFill>
                  <a:schemeClr val="tx1">
                    <a:lumMod val="50000"/>
                  </a:schemeClr>
                </a:solidFill>
              </a:rPr>
              <a:t>Underskrive aftaler eller på anden måde forpligte afdelingen juridisk eller økonomisk</a:t>
            </a:r>
          </a:p>
          <a:p>
            <a:pPr marL="342900" indent="-342900">
              <a:buFont typeface="Wingdings" panose="05000000000000000000" pitchFamily="2" charset="2"/>
              <a:buChar char="§"/>
            </a:pPr>
            <a:r>
              <a:rPr lang="da-DK" sz="2000" dirty="0">
                <a:solidFill>
                  <a:schemeClr val="tx1">
                    <a:lumMod val="50000"/>
                  </a:schemeClr>
                </a:solidFill>
              </a:rPr>
              <a:t>Tage beslutninger ud over mandatet fra afdelingsmødet </a:t>
            </a:r>
          </a:p>
          <a:p>
            <a:pPr>
              <a:buNone/>
            </a:pPr>
            <a:endParaRPr lang="da-DK" sz="1400" dirty="0"/>
          </a:p>
        </p:txBody>
      </p:sp>
      <p:pic>
        <p:nvPicPr>
          <p:cNvPr id="3" name="Picture 2">
            <a:extLst>
              <a:ext uri="{FF2B5EF4-FFF2-40B4-BE49-F238E27FC236}">
                <a16:creationId xmlns:a16="http://schemas.microsoft.com/office/drawing/2014/main" id="{8D0FF950-09BC-443E-B8BE-DD42DCD3F708}"/>
              </a:ext>
            </a:extLst>
          </p:cNvPr>
          <p:cNvPicPr>
            <a:picLocks noChangeAspect="1"/>
          </p:cNvPicPr>
          <p:nvPr>
            <p:custDataLst>
              <p:tags r:id="rId1"/>
            </p:custDataLst>
          </p:nvPr>
        </p:nvPicPr>
        <p:blipFill rotWithShape="1">
          <a:blip r:embed="rId5" cstate="print">
            <a:extLst>
              <a:ext uri="{28A0092B-C50C-407E-A947-70E740481C1C}">
                <a14:useLocalDpi xmlns:a14="http://schemas.microsoft.com/office/drawing/2010/main" val="0"/>
              </a:ext>
            </a:extLst>
          </a:blip>
          <a:srcRect t="32228"/>
          <a:stretch/>
        </p:blipFill>
        <p:spPr>
          <a:xfrm>
            <a:off x="9156528" y="1422400"/>
            <a:ext cx="2295108" cy="2336800"/>
          </a:xfrm>
          <a:prstGeom prst="rect">
            <a:avLst/>
          </a:prstGeom>
        </p:spPr>
      </p:pic>
      <p:sp>
        <p:nvSpPr>
          <p:cNvPr id="8" name="PrimaryColor">
            <a:extLst>
              <a:ext uri="{FF2B5EF4-FFF2-40B4-BE49-F238E27FC236}">
                <a16:creationId xmlns:a16="http://schemas.microsoft.com/office/drawing/2014/main" id="{C5A87EB2-538E-43C0-9382-5490C2CD636C}"/>
              </a:ext>
            </a:extLst>
          </p:cNvPr>
          <p:cNvSpPr>
            <a:spLocks/>
          </p:cNvSpPr>
          <p:nvPr/>
        </p:nvSpPr>
        <p:spPr bwMode="auto">
          <a:xfrm>
            <a:off x="-988" y="220663"/>
            <a:ext cx="422275" cy="647700"/>
          </a:xfrm>
          <a:custGeom>
            <a:avLst/>
            <a:gdLst>
              <a:gd name="T0" fmla="*/ 0 w 266"/>
              <a:gd name="T1" fmla="*/ 0 h 408"/>
              <a:gd name="T2" fmla="*/ 0 w 266"/>
              <a:gd name="T3" fmla="*/ 408 h 408"/>
              <a:gd name="T4" fmla="*/ 266 w 266"/>
              <a:gd name="T5" fmla="*/ 276 h 408"/>
              <a:gd name="T6" fmla="*/ 0 w 266"/>
              <a:gd name="T7" fmla="*/ 0 h 408"/>
            </a:gdLst>
            <a:ahLst/>
            <a:cxnLst>
              <a:cxn ang="0">
                <a:pos x="T0" y="T1"/>
              </a:cxn>
              <a:cxn ang="0">
                <a:pos x="T2" y="T3"/>
              </a:cxn>
              <a:cxn ang="0">
                <a:pos x="T4" y="T5"/>
              </a:cxn>
              <a:cxn ang="0">
                <a:pos x="T6" y="T7"/>
              </a:cxn>
            </a:cxnLst>
            <a:rect l="0" t="0" r="r" b="b"/>
            <a:pathLst>
              <a:path w="266" h="408">
                <a:moveTo>
                  <a:pt x="0" y="0"/>
                </a:moveTo>
                <a:lnTo>
                  <a:pt x="0" y="408"/>
                </a:lnTo>
                <a:lnTo>
                  <a:pt x="266" y="276"/>
                </a:lnTo>
                <a:lnTo>
                  <a:pt x="0" y="0"/>
                </a:lnTo>
                <a:close/>
              </a:path>
            </a:pathLst>
          </a:custGeom>
          <a:solidFill>
            <a:srgbClr val="9EC48A"/>
          </a:solidFill>
          <a:ln>
            <a:noFill/>
          </a:ln>
        </p:spPr>
        <p:txBody>
          <a:bodyPr vert="horz" wrap="square" lIns="91440" tIns="45720" rIns="91440" bIns="45720" numCol="1" anchor="t" anchorCtr="0" compatLnSpc="1">
            <a:prstTxWarp prst="textNoShape">
              <a:avLst/>
            </a:prstTxWarp>
          </a:bodyPr>
          <a:lstStyle/>
          <a:p>
            <a:endParaRPr lang="da-DK" dirty="0"/>
          </a:p>
        </p:txBody>
      </p:sp>
    </p:spTree>
    <p:extLst>
      <p:ext uri="{BB962C8B-B14F-4D97-AF65-F5344CB8AC3E}">
        <p14:creationId xmlns:p14="http://schemas.microsoft.com/office/powerpoint/2010/main" val="55759008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lstStyle/>
          <a:p>
            <a:r>
              <a:rPr lang="da-DK" dirty="0">
                <a:solidFill>
                  <a:srgbClr val="948884"/>
                </a:solidFill>
              </a:rPr>
              <a:t>ORGANISATIONSBESTYRELSEN</a:t>
            </a:r>
          </a:p>
        </p:txBody>
      </p:sp>
      <p:pic>
        <p:nvPicPr>
          <p:cNvPr id="3" name="Content Placeholder 5">
            <a:extLst>
              <a:ext uri="{FF2B5EF4-FFF2-40B4-BE49-F238E27FC236}">
                <a16:creationId xmlns:a16="http://schemas.microsoft.com/office/drawing/2014/main" id="{39D3792A-E806-42BC-A70C-EE89FCD4DF74}"/>
              </a:ext>
            </a:extLst>
          </p:cNvPr>
          <p:cNvPicPr>
            <a:picLocks noChangeAspect="1"/>
          </p:cNvPicPr>
          <p:nvPr>
            <p:custDataLst>
              <p:tags r:id="rId1"/>
            </p:custDataLst>
          </p:nvPr>
        </p:nvPicPr>
        <p:blipFill rotWithShape="1">
          <a:blip r:embed="rId5" cstate="print">
            <a:extLst>
              <a:ext uri="{28A0092B-C50C-407E-A947-70E740481C1C}">
                <a14:useLocalDpi xmlns:a14="http://schemas.microsoft.com/office/drawing/2010/main" val="0"/>
              </a:ext>
            </a:extLst>
          </a:blip>
          <a:srcRect b="33960"/>
          <a:stretch/>
        </p:blipFill>
        <p:spPr>
          <a:xfrm>
            <a:off x="5702308" y="1383631"/>
            <a:ext cx="5405870" cy="2380749"/>
          </a:xfrm>
          <a:prstGeom prst="rect">
            <a:avLst/>
          </a:prstGeom>
        </p:spPr>
      </p:pic>
      <p:sp>
        <p:nvSpPr>
          <p:cNvPr id="6" name="Pladsholder til indhold 5"/>
          <p:cNvSpPr>
            <a:spLocks noGrp="1"/>
          </p:cNvSpPr>
          <p:nvPr>
            <p:ph idx="1"/>
            <p:custDataLst>
              <p:tags r:id="rId2"/>
            </p:custDataLst>
          </p:nvPr>
        </p:nvSpPr>
        <p:spPr>
          <a:xfrm>
            <a:off x="542401" y="1546810"/>
            <a:ext cx="9856895" cy="2753728"/>
          </a:xfrm>
        </p:spPr>
        <p:txBody>
          <a:bodyPr/>
          <a:lstStyle/>
          <a:p>
            <a:pPr marL="342900" indent="-342900">
              <a:buFont typeface="Wingdings" panose="05000000000000000000" pitchFamily="2" charset="2"/>
              <a:buChar char="§"/>
            </a:pPr>
            <a:r>
              <a:rPr lang="da-DK" sz="2000" dirty="0">
                <a:solidFill>
                  <a:schemeClr val="tx1"/>
                </a:solidFill>
              </a:rPr>
              <a:t>Vælges af repræsentantskabet</a:t>
            </a:r>
          </a:p>
          <a:p>
            <a:pPr marL="342900" indent="-342900">
              <a:buFont typeface="Wingdings" panose="05000000000000000000" pitchFamily="2" charset="2"/>
              <a:buChar char="§"/>
            </a:pPr>
            <a:endParaRPr lang="da-DK" sz="2000" dirty="0">
              <a:solidFill>
                <a:schemeClr val="tx1"/>
              </a:solidFill>
            </a:endParaRPr>
          </a:p>
          <a:p>
            <a:pPr marL="342900" indent="-342900">
              <a:buFont typeface="Wingdings" panose="05000000000000000000" pitchFamily="2" charset="2"/>
              <a:buChar char="§"/>
            </a:pPr>
            <a:r>
              <a:rPr lang="da-DK" sz="2000" dirty="0">
                <a:solidFill>
                  <a:schemeClr val="tx1"/>
                </a:solidFill>
              </a:rPr>
              <a:t>Flertallet skal være beboere </a:t>
            </a:r>
          </a:p>
          <a:p>
            <a:pPr marL="342900" indent="-342900">
              <a:buFont typeface="Wingdings" panose="05000000000000000000" pitchFamily="2" charset="2"/>
              <a:buChar char="§"/>
            </a:pPr>
            <a:endParaRPr lang="da-DK" sz="2000" dirty="0">
              <a:solidFill>
                <a:schemeClr val="tx1"/>
              </a:solidFill>
            </a:endParaRPr>
          </a:p>
          <a:p>
            <a:pPr marL="342900" indent="-342900">
              <a:buFont typeface="Wingdings" panose="05000000000000000000" pitchFamily="2" charset="2"/>
              <a:buChar char="§"/>
            </a:pPr>
            <a:endParaRPr lang="da-DK" sz="2000" dirty="0">
              <a:solidFill>
                <a:schemeClr val="tx1"/>
              </a:solidFill>
            </a:endParaRPr>
          </a:p>
          <a:p>
            <a:pPr marL="342900" indent="-342900">
              <a:buFont typeface="Wingdings" panose="05000000000000000000" pitchFamily="2" charset="2"/>
              <a:buChar char="§"/>
            </a:pPr>
            <a:endParaRPr lang="da-DK" sz="2000" dirty="0">
              <a:solidFill>
                <a:schemeClr val="tx1"/>
              </a:solidFill>
            </a:endParaRPr>
          </a:p>
          <a:p>
            <a:pPr marL="342900" indent="-342900">
              <a:buFont typeface="Wingdings" panose="05000000000000000000" pitchFamily="2" charset="2"/>
              <a:buChar char="§"/>
            </a:pPr>
            <a:endParaRPr lang="da-DK" sz="2000" dirty="0">
              <a:solidFill>
                <a:schemeClr val="tx1"/>
              </a:solidFill>
            </a:endParaRPr>
          </a:p>
          <a:p>
            <a:pPr marL="342900" indent="-342900">
              <a:buFont typeface="Wingdings" panose="05000000000000000000" pitchFamily="2" charset="2"/>
              <a:buChar char="§"/>
            </a:pPr>
            <a:r>
              <a:rPr lang="da-DK" sz="2000" dirty="0">
                <a:solidFill>
                  <a:schemeClr val="tx1"/>
                </a:solidFill>
              </a:rPr>
              <a:t>Har det overordnede juridiske og økonomiske ansvar for ledelsen af boligorganisationen og dens afdelinger</a:t>
            </a:r>
          </a:p>
          <a:p>
            <a:pPr marL="342900" indent="-342900">
              <a:buFont typeface="Wingdings" panose="05000000000000000000" pitchFamily="2" charset="2"/>
              <a:buChar char="§"/>
            </a:pPr>
            <a:endParaRPr lang="da-DK" sz="2000" dirty="0">
              <a:solidFill>
                <a:schemeClr val="tx1"/>
              </a:solidFill>
            </a:endParaRPr>
          </a:p>
          <a:p>
            <a:pPr marL="342900" indent="-342900">
              <a:buFont typeface="Wingdings" panose="05000000000000000000" pitchFamily="2" charset="2"/>
              <a:buChar char="§"/>
            </a:pPr>
            <a:r>
              <a:rPr lang="da-DK" sz="2000" dirty="0">
                <a:solidFill>
                  <a:schemeClr val="tx1"/>
                </a:solidFill>
              </a:rPr>
              <a:t>Boligorganisationerne i KAB-fællesskabet har uddelegeret arbejdsgiveransvaret til KAB</a:t>
            </a:r>
            <a:endParaRPr lang="da-DK" sz="1400" dirty="0">
              <a:solidFill>
                <a:schemeClr val="tx1"/>
              </a:solidFill>
            </a:endParaRPr>
          </a:p>
          <a:p>
            <a:endParaRPr lang="da-DK" sz="1400" dirty="0"/>
          </a:p>
          <a:p>
            <a:endParaRPr lang="da-DK" dirty="0"/>
          </a:p>
          <a:p>
            <a:endParaRPr lang="da-DK" dirty="0"/>
          </a:p>
          <a:p>
            <a:endParaRPr lang="da-DK" dirty="0"/>
          </a:p>
          <a:p>
            <a:endParaRPr lang="da-DK" dirty="0"/>
          </a:p>
        </p:txBody>
      </p:sp>
      <p:sp>
        <p:nvSpPr>
          <p:cNvPr id="7" name="PrimaryColor">
            <a:extLst>
              <a:ext uri="{FF2B5EF4-FFF2-40B4-BE49-F238E27FC236}">
                <a16:creationId xmlns:a16="http://schemas.microsoft.com/office/drawing/2014/main" id="{0E060DE3-F47B-4682-95D5-EE1DD63E14A5}"/>
              </a:ext>
            </a:extLst>
          </p:cNvPr>
          <p:cNvSpPr>
            <a:spLocks/>
          </p:cNvSpPr>
          <p:nvPr/>
        </p:nvSpPr>
        <p:spPr bwMode="auto">
          <a:xfrm>
            <a:off x="-988" y="220663"/>
            <a:ext cx="422275" cy="647700"/>
          </a:xfrm>
          <a:custGeom>
            <a:avLst/>
            <a:gdLst>
              <a:gd name="T0" fmla="*/ 0 w 266"/>
              <a:gd name="T1" fmla="*/ 0 h 408"/>
              <a:gd name="T2" fmla="*/ 0 w 266"/>
              <a:gd name="T3" fmla="*/ 408 h 408"/>
              <a:gd name="T4" fmla="*/ 266 w 266"/>
              <a:gd name="T5" fmla="*/ 276 h 408"/>
              <a:gd name="T6" fmla="*/ 0 w 266"/>
              <a:gd name="T7" fmla="*/ 0 h 408"/>
            </a:gdLst>
            <a:ahLst/>
            <a:cxnLst>
              <a:cxn ang="0">
                <a:pos x="T0" y="T1"/>
              </a:cxn>
              <a:cxn ang="0">
                <a:pos x="T2" y="T3"/>
              </a:cxn>
              <a:cxn ang="0">
                <a:pos x="T4" y="T5"/>
              </a:cxn>
              <a:cxn ang="0">
                <a:pos x="T6" y="T7"/>
              </a:cxn>
            </a:cxnLst>
            <a:rect l="0" t="0" r="r" b="b"/>
            <a:pathLst>
              <a:path w="266" h="408">
                <a:moveTo>
                  <a:pt x="0" y="0"/>
                </a:moveTo>
                <a:lnTo>
                  <a:pt x="0" y="408"/>
                </a:lnTo>
                <a:lnTo>
                  <a:pt x="266" y="276"/>
                </a:lnTo>
                <a:lnTo>
                  <a:pt x="0" y="0"/>
                </a:lnTo>
                <a:close/>
              </a:path>
            </a:pathLst>
          </a:custGeom>
          <a:solidFill>
            <a:srgbClr val="948884"/>
          </a:solidFill>
          <a:ln>
            <a:noFill/>
          </a:ln>
        </p:spPr>
        <p:txBody>
          <a:bodyPr vert="horz" wrap="square" lIns="91440" tIns="45720" rIns="91440" bIns="45720" numCol="1" anchor="t" anchorCtr="0" compatLnSpc="1">
            <a:prstTxWarp prst="textNoShape">
              <a:avLst/>
            </a:prstTxWarp>
          </a:bodyPr>
          <a:lstStyle/>
          <a:p>
            <a:endParaRPr lang="da-DK" dirty="0"/>
          </a:p>
        </p:txBody>
      </p:sp>
    </p:spTree>
    <p:extLst>
      <p:ext uri="{BB962C8B-B14F-4D97-AF65-F5344CB8AC3E}">
        <p14:creationId xmlns:p14="http://schemas.microsoft.com/office/powerpoint/2010/main" val="89610052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CONTAINEDIMAGEPATH" val="C:\Users\marvi\AppData\Local\SkabelonDesign\AddIns\CacheImage\API\Skyfish\26067572_1600px.jpg"/>
</p:tagLst>
</file>

<file path=ppt/tags/tag2.xml><?xml version="1.0" encoding="utf-8"?>
<p:tagLst xmlns:a="http://schemas.openxmlformats.org/drawingml/2006/main" xmlns:r="http://schemas.openxmlformats.org/officeDocument/2006/relationships" xmlns:p="http://schemas.openxmlformats.org/presentationml/2006/main">
  <p:tag name="CONTAINEDIMAGEPATH" val="C:\Users\marvi\AppData\Local\SkabelonDesign\AddIns\CacheImage\API\Skyfish\26067572_1600px.jpg"/>
</p:tagLst>
</file>

<file path=ppt/tags/tag3.xml><?xml version="1.0" encoding="utf-8"?>
<p:tagLst xmlns:a="http://schemas.openxmlformats.org/drawingml/2006/main" xmlns:r="http://schemas.openxmlformats.org/officeDocument/2006/relationships" xmlns:p="http://schemas.openxmlformats.org/presentationml/2006/main">
  <p:tag name="CONTAINEDIMAGEPATH" val="C:\Users\marvi\AppData\Local\SkabelonDesign\AddIns\CacheImage\API\Skyfish\26013602_1600px.jpg"/>
</p:tagLst>
</file>

<file path=ppt/tags/tag4.xml><?xml version="1.0" encoding="utf-8"?>
<p:tagLst xmlns:a="http://schemas.openxmlformats.org/drawingml/2006/main" xmlns:r="http://schemas.openxmlformats.org/officeDocument/2006/relationships" xmlns:p="http://schemas.openxmlformats.org/presentationml/2006/main">
  <p:tag name="CONTAINEDIMAGEPATH" val="C:\Users\marvi\AppData\Local\SkabelonDesign\AddIns\CacheImage\API\Skyfish\18048897_1600px.jpg"/>
</p:tagLst>
</file>

<file path=ppt/tags/tag5.xml><?xml version="1.0" encoding="utf-8"?>
<p:tagLst xmlns:a="http://schemas.openxmlformats.org/drawingml/2006/main" xmlns:r="http://schemas.openxmlformats.org/officeDocument/2006/relationships" xmlns:p="http://schemas.openxmlformats.org/presentationml/2006/main">
  <p:tag name="CONTAINEDIMAGEPATH" val="C:\Users\marvi\AppData\Local\SkabelonDesign\AddIns\CacheImage\API\Skyfish\41511993_1600px.jpg"/>
</p:tagLst>
</file>

<file path=ppt/tags/tag6.xml><?xml version="1.0" encoding="utf-8"?>
<p:tagLst xmlns:a="http://schemas.openxmlformats.org/drawingml/2006/main" xmlns:r="http://schemas.openxmlformats.org/officeDocument/2006/relationships" xmlns:p="http://schemas.openxmlformats.org/presentationml/2006/main">
  <p:tag name="CONTAINEDIMAGEPATH" val="C:\Users\marvi\AppData\Local\SkabelonDesign\AddIns\CacheImage\API\Skyfish\41511993_1600px.jpg"/>
</p:tagLst>
</file>

<file path=ppt/tags/tag7.xml><?xml version="1.0" encoding="utf-8"?>
<p:tagLst xmlns:a="http://schemas.openxmlformats.org/drawingml/2006/main" xmlns:r="http://schemas.openxmlformats.org/officeDocument/2006/relationships" xmlns:p="http://schemas.openxmlformats.org/presentationml/2006/main">
  <p:tag name="CONTAINEDIMAGEPATH" val="C:\Users\marvi\AppData\Local\SkabelonDesign\AddIns\CacheImage\API\Skyfish\18043702_1600px.jpg"/>
</p:tagLst>
</file>

<file path=ppt/theme/theme1.xml><?xml version="1.0" encoding="utf-8"?>
<a:theme xmlns:a="http://schemas.openxmlformats.org/drawingml/2006/main" name="Blank">
  <a:themeElements>
    <a:clrScheme name="KAB">
      <a:dk1>
        <a:srgbClr val="4A4E54"/>
      </a:dk1>
      <a:lt1>
        <a:sysClr val="window" lastClr="FFFFFF"/>
      </a:lt1>
      <a:dk2>
        <a:srgbClr val="005A9B"/>
      </a:dk2>
      <a:lt2>
        <a:srgbClr val="00B0B3"/>
      </a:lt2>
      <a:accent1>
        <a:srgbClr val="005A9B"/>
      </a:accent1>
      <a:accent2>
        <a:srgbClr val="B8D500"/>
      </a:accent2>
      <a:accent3>
        <a:srgbClr val="EE3F65"/>
      </a:accent3>
      <a:accent4>
        <a:srgbClr val="00B0B3"/>
      </a:accent4>
      <a:accent5>
        <a:srgbClr val="EFAB00"/>
      </a:accent5>
      <a:accent6>
        <a:srgbClr val="6B6BA3"/>
      </a:accent6>
      <a:hlink>
        <a:srgbClr val="FF0000"/>
      </a:hlink>
      <a:folHlink>
        <a:srgbClr val="4A4E54"/>
      </a:folHlink>
    </a:clrScheme>
    <a:fontScheme name="verdana">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005A9B"/>
        </a:solidFill>
        <a:ln>
          <a:solidFill>
            <a:srgbClr val="005A9B"/>
          </a:solidFill>
        </a:ln>
      </a:spPr>
      <a:bodyPr lIns="72000" tIns="72000" rIns="72000" bIns="72000" rtlCol="0" anchor="ctr"/>
      <a:lstStyle>
        <a:defPPr algn="ctr">
          <a:lnSpc>
            <a:spcPct val="90000"/>
          </a:lnSpc>
          <a:defRPr dirty="0" err="1" smtClean="0">
            <a:latin typeface="Palatino Linotype" panose="02040502050505030304" pitchFamily="18" charset="0"/>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lnSpc>
            <a:spcPct val="90000"/>
          </a:lnSpc>
          <a:defRPr sz="2600" dirty="0" err="1" smtClean="0">
            <a:latin typeface="Palatino Linotype" panose="02040502050505030304" pitchFamily="18" charset="0"/>
          </a:defRPr>
        </a:defPPr>
      </a:lstStyle>
    </a:txDef>
  </a:objectDefaults>
  <a:extraClrSchemeLst/>
  <a:extLst>
    <a:ext uri="{05A4C25C-085E-4340-85A3-A5531E510DB2}">
      <thm15:themeFamily xmlns:thm15="http://schemas.microsoft.com/office/thememl/2012/main" name="KAB PowerPoint.potx" id="{30D849A6-1AF5-4F35-BF94-EBDCF5750583}" vid="{3FD06FEB-BC33-46AD-B756-C7210F456597}"/>
    </a:ext>
  </a:extLst>
</a:theme>
</file>

<file path=ppt/theme/theme2.xml><?xml version="1.0" encoding="utf-8"?>
<a:theme xmlns:a="http://schemas.openxmlformats.org/drawingml/2006/main" name="Office Theme">
  <a:themeElements>
    <a:clrScheme name="KAB">
      <a:dk1>
        <a:srgbClr val="000000"/>
      </a:dk1>
      <a:lt1>
        <a:srgbClr val="FFFFFF"/>
      </a:lt1>
      <a:dk2>
        <a:srgbClr val="003478"/>
      </a:dk2>
      <a:lt2>
        <a:srgbClr val="99AEC9"/>
      </a:lt2>
      <a:accent1>
        <a:srgbClr val="8FCAE7"/>
      </a:accent1>
      <a:accent2>
        <a:srgbClr val="6685AE"/>
      </a:accent2>
      <a:accent3>
        <a:srgbClr val="335D93"/>
      </a:accent3>
      <a:accent4>
        <a:srgbClr val="4B4E54"/>
      </a:accent4>
      <a:accent5>
        <a:srgbClr val="99AEC9"/>
      </a:accent5>
      <a:accent6>
        <a:srgbClr val="003478"/>
      </a:accent6>
      <a:hlink>
        <a:srgbClr val="335D93"/>
      </a:hlink>
      <a:folHlink>
        <a:srgbClr val="4B4E54"/>
      </a:folHlink>
    </a:clrScheme>
    <a:fontScheme name="verdana">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KAB">
      <a:dk1>
        <a:srgbClr val="000000"/>
      </a:dk1>
      <a:lt1>
        <a:srgbClr val="FFFFFF"/>
      </a:lt1>
      <a:dk2>
        <a:srgbClr val="003478"/>
      </a:dk2>
      <a:lt2>
        <a:srgbClr val="99AEC9"/>
      </a:lt2>
      <a:accent1>
        <a:srgbClr val="8FCAE7"/>
      </a:accent1>
      <a:accent2>
        <a:srgbClr val="6685AE"/>
      </a:accent2>
      <a:accent3>
        <a:srgbClr val="335D93"/>
      </a:accent3>
      <a:accent4>
        <a:srgbClr val="4B4E54"/>
      </a:accent4>
      <a:accent5>
        <a:srgbClr val="99AEC9"/>
      </a:accent5>
      <a:accent6>
        <a:srgbClr val="003478"/>
      </a:accent6>
      <a:hlink>
        <a:srgbClr val="335D93"/>
      </a:hlink>
      <a:folHlink>
        <a:srgbClr val="4B4E54"/>
      </a:folHlink>
    </a:clrScheme>
    <a:fontScheme name="verdana">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DF348EE670B4BE40B9B6B042F9A62898" ma:contentTypeVersion="5" ma:contentTypeDescription="Opret et nyt dokument." ma:contentTypeScope="" ma:versionID="736113088aba7a3370b0dc840a20bbc0">
  <xsd:schema xmlns:xsd="http://www.w3.org/2001/XMLSchema" xmlns:xs="http://www.w3.org/2001/XMLSchema" xmlns:p="http://schemas.microsoft.com/office/2006/metadata/properties" xmlns:ns3="5ab9771b-9666-4113-99c8-131ad2702a69" xmlns:ns4="ae3930df-94d7-446d-9753-24438309138c" targetNamespace="http://schemas.microsoft.com/office/2006/metadata/properties" ma:root="true" ma:fieldsID="4c438a669aa9bbc70d4a49ee9b4ccddf" ns3:_="" ns4:_="">
    <xsd:import namespace="5ab9771b-9666-4113-99c8-131ad2702a69"/>
    <xsd:import namespace="ae3930df-94d7-446d-9753-24438309138c"/>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ab9771b-9666-4113-99c8-131ad2702a6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ae3930df-94d7-446d-9753-24438309138c" elementFormDefault="qualified">
    <xsd:import namespace="http://schemas.microsoft.com/office/2006/documentManagement/types"/>
    <xsd:import namespace="http://schemas.microsoft.com/office/infopath/2007/PartnerControls"/>
    <xsd:element name="SharedWithUsers" ma:index="10" nillable="true" ma:displayName="Del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Delt med detaljer" ma:internalName="SharedWithDetails" ma:readOnly="true">
      <xsd:simpleType>
        <xsd:restriction base="dms:Note">
          <xsd:maxLength value="255"/>
        </xsd:restriction>
      </xsd:simpleType>
    </xsd:element>
    <xsd:element name="SharingHintHash" ma:index="12" nillable="true" ma:displayName="Hashværdi for deling"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dhol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D83467F-F17C-4C72-A9EB-9DDD28A7249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ab9771b-9666-4113-99c8-131ad2702a69"/>
    <ds:schemaRef ds:uri="ae3930df-94d7-446d-9753-24438309138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A7AC039-6E79-480E-9AB7-7CCA55630EEA}">
  <ds:schemaRef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ae3930df-94d7-446d-9753-24438309138c"/>
    <ds:schemaRef ds:uri="5ab9771b-9666-4113-99c8-131ad2702a69"/>
    <ds:schemaRef ds:uri="http://www.w3.org/XML/1998/namespace"/>
    <ds:schemaRef ds:uri="http://purl.org/dc/dcmitype/"/>
  </ds:schemaRefs>
</ds:datastoreItem>
</file>

<file path=customXml/itemProps3.xml><?xml version="1.0" encoding="utf-8"?>
<ds:datastoreItem xmlns:ds="http://schemas.openxmlformats.org/officeDocument/2006/customXml" ds:itemID="{43DA3B08-C90E-446A-823E-4E9E0E1CFA7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blank</Template>
  <TotalTime>1384</TotalTime>
  <Words>1161</Words>
  <Application>Microsoft Office PowerPoint</Application>
  <PresentationFormat>Widescreen</PresentationFormat>
  <Paragraphs>254</Paragraphs>
  <Slides>20</Slides>
  <Notes>20</Notes>
  <HiddenSlides>1</HiddenSlides>
  <MMClips>0</MMClips>
  <ScaleCrop>false</ScaleCrop>
  <HeadingPairs>
    <vt:vector size="6" baseType="variant">
      <vt:variant>
        <vt:lpstr>Benyttede skrifttyper</vt:lpstr>
      </vt:variant>
      <vt:variant>
        <vt:i4>6</vt:i4>
      </vt:variant>
      <vt:variant>
        <vt:lpstr>Tema</vt:lpstr>
      </vt:variant>
      <vt:variant>
        <vt:i4>1</vt:i4>
      </vt:variant>
      <vt:variant>
        <vt:lpstr>Slidetitler</vt:lpstr>
      </vt:variant>
      <vt:variant>
        <vt:i4>20</vt:i4>
      </vt:variant>
    </vt:vector>
  </HeadingPairs>
  <TitlesOfParts>
    <vt:vector size="27" baseType="lpstr">
      <vt:lpstr>Arial</vt:lpstr>
      <vt:lpstr>HelveticaNeueLT Std Lt Cn</vt:lpstr>
      <vt:lpstr>Palatino Linotype</vt:lpstr>
      <vt:lpstr>VAG Rounded Std Thin</vt:lpstr>
      <vt:lpstr>Verdana</vt:lpstr>
      <vt:lpstr>Wingdings</vt:lpstr>
      <vt:lpstr>Blank</vt:lpstr>
      <vt:lpstr>KOMPETENCEFORDELING  I DEN ALMENE SEKTOR </vt:lpstr>
      <vt:lpstr>GRUNDLAGET</vt:lpstr>
      <vt:lpstr>BEBOEREN</vt:lpstr>
      <vt:lpstr>AFDELINGSMØDET</vt:lpstr>
      <vt:lpstr>AFDELINGSMØDETS KOMPETENCER</vt:lpstr>
      <vt:lpstr>AFDELINGSBESTYRELSEN</vt:lpstr>
      <vt:lpstr>AFDELINGSBESTYRELSENS KOMPETENCER</vt:lpstr>
      <vt:lpstr>AFDELINGSBESTYRELSENS KOMPETENCER</vt:lpstr>
      <vt:lpstr>ORGANISATIONSBESTYRELSEN</vt:lpstr>
      <vt:lpstr>ORGANISATIONSBESTYRELSENS KOMPETENCER</vt:lpstr>
      <vt:lpstr>ORGANISATIONSBESTYRELSENS KOMPETENCER</vt:lpstr>
      <vt:lpstr>ORGANISATIONSBESTYRELSENS KOMPETENCER</vt:lpstr>
      <vt:lpstr>REPRÆSENTANTSKABET (ØVERSTE MYNDIGHED)</vt:lpstr>
      <vt:lpstr>REPRÆSENTANTSKABETS KOMPETENCER</vt:lpstr>
      <vt:lpstr>REPRÆSENTANTSKABETS KOMPETENCER</vt:lpstr>
      <vt:lpstr>REPRÆSENTANTSKABETS KOMPETENCER</vt:lpstr>
      <vt:lpstr>MANGE SNITFLADER…</vt:lpstr>
      <vt:lpstr>HVEM GØR HVAD?</vt:lpstr>
      <vt:lpstr>CALL-INN</vt:lpstr>
      <vt:lpstr>EKSEMPLER PÅ SNITFLADER</vt:lpstr>
    </vt:vector>
  </TitlesOfParts>
  <Company>KAB</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Kompetencefordeling i den almene sektor</dc:title>
  <dc:creator>Rikke Kure Wendel</dc:creator>
  <cp:lastModifiedBy>Steen Carlsson</cp:lastModifiedBy>
  <cp:revision>112</cp:revision>
  <dcterms:created xsi:type="dcterms:W3CDTF">2019-04-15T07:29:21Z</dcterms:created>
  <dcterms:modified xsi:type="dcterms:W3CDTF">2022-02-17T17:42:33Z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by">
    <vt:lpwstr>www.skabelondesign.dk</vt:lpwstr>
  </property>
  <property fmtid="{D5CDD505-2E9C-101B-9397-08002B2CF9AE}" pid="3" name="ArtworkDefinitionTemplate">
    <vt:lpwstr>Presentation</vt:lpwstr>
  </property>
  <property fmtid="{D5CDD505-2E9C-101B-9397-08002B2CF9AE}" pid="4" name="HelpDocument">
    <vt:lpwstr>KAB PowerPoint.html</vt:lpwstr>
  </property>
  <property fmtid="{D5CDD505-2E9C-101B-9397-08002B2CF9AE}" pid="5" name="SD_MenuGroup">
    <vt:lpwstr>Designskabeloner</vt:lpwstr>
  </property>
  <property fmtid="{D5CDD505-2E9C-101B-9397-08002B2CF9AE}" pid="6" name="SD_DocumentLanguageString">
    <vt:lpwstr>Dansk</vt:lpwstr>
  </property>
  <property fmtid="{D5CDD505-2E9C-101B-9397-08002B2CF9AE}" pid="7" name="SD_CtlText_Usersettings_Userprofile">
    <vt:lpwstr>Rikke Kure Wendel</vt:lpwstr>
  </property>
  <property fmtid="{D5CDD505-2E9C-101B-9397-08002B2CF9AE}" pid="8" name="SD_DocumentLanguage">
    <vt:lpwstr>da-DK</vt:lpwstr>
  </property>
  <property fmtid="{D5CDD505-2E9C-101B-9397-08002B2CF9AE}" pid="9" name="SD_UserprofileName">
    <vt:lpwstr>Rikke Kure Wendel</vt:lpwstr>
  </property>
  <property fmtid="{D5CDD505-2E9C-101B-9397-08002B2CF9AE}" pid="10" name="SD_OFF_ID">
    <vt:lpwstr>1</vt:lpwstr>
  </property>
  <property fmtid="{D5CDD505-2E9C-101B-9397-08002B2CF9AE}" pid="11" name="CurrentOfficeID">
    <vt:lpwstr>1</vt:lpwstr>
  </property>
  <property fmtid="{D5CDD505-2E9C-101B-9397-08002B2CF9AE}" pid="12" name="SD_OFF_Unit">
    <vt:lpwstr>KAB</vt:lpwstr>
  </property>
  <property fmtid="{D5CDD505-2E9C-101B-9397-08002B2CF9AE}" pid="13" name="SD_OFF_RealName">
    <vt:lpwstr>KAB</vt:lpwstr>
  </property>
  <property fmtid="{D5CDD505-2E9C-101B-9397-08002B2CF9AE}" pid="14" name="SD_OFF_Admin">
    <vt:lpwstr/>
  </property>
  <property fmtid="{D5CDD505-2E9C-101B-9397-08002B2CF9AE}" pid="15" name="SD_OFF_Address">
    <vt:lpwstr>Vester Voldgade 17*1552 København V</vt:lpwstr>
  </property>
  <property fmtid="{D5CDD505-2E9C-101B-9397-08002B2CF9AE}" pid="16" name="SD_OFF_LogoPP1">
    <vt:lpwstr>KAB2.emf</vt:lpwstr>
  </property>
  <property fmtid="{D5CDD505-2E9C-101B-9397-08002B2CF9AE}" pid="17" name="SD_OFF_PPScaleMode">
    <vt:lpwstr>ScaleToWidth</vt:lpwstr>
  </property>
  <property fmtid="{D5CDD505-2E9C-101B-9397-08002B2CF9AE}" pid="18" name="SD_OFF_PPPlaceholder">
    <vt:lpwstr>SD_ART_Logo</vt:lpwstr>
  </property>
  <property fmtid="{D5CDD505-2E9C-101B-9397-08002B2CF9AE}" pid="19" name="SD_OFF_Logo1">
    <vt:lpwstr>KAB.emf</vt:lpwstr>
  </property>
  <property fmtid="{D5CDD505-2E9C-101B-9397-08002B2CF9AE}" pid="20" name="SD_OFF_Logo1-2">
    <vt:lpwstr/>
  </property>
  <property fmtid="{D5CDD505-2E9C-101B-9397-08002B2CF9AE}" pid="21" name="SD_OFF_Logo2">
    <vt:lpwstr>KAB2.emf</vt:lpwstr>
  </property>
  <property fmtid="{D5CDD505-2E9C-101B-9397-08002B2CF9AE}" pid="22" name="SD_OFF_Slogan">
    <vt:lpwstr/>
  </property>
  <property fmtid="{D5CDD505-2E9C-101B-9397-08002B2CF9AE}" pid="23" name="SD_OFF_Logo1Width">
    <vt:lpwstr>3,6</vt:lpwstr>
  </property>
  <property fmtid="{D5CDD505-2E9C-101B-9397-08002B2CF9AE}" pid="24" name="SD_OFF_Logo1_X">
    <vt:lpwstr>16,2</vt:lpwstr>
  </property>
  <property fmtid="{D5CDD505-2E9C-101B-9397-08002B2CF9AE}" pid="25" name="SD_OFF_Logo1_Y">
    <vt:lpwstr>1,4</vt:lpwstr>
  </property>
  <property fmtid="{D5CDD505-2E9C-101B-9397-08002B2CF9AE}" pid="26" name="SD_OFF_Logo2Width">
    <vt:lpwstr>3,6</vt:lpwstr>
  </property>
  <property fmtid="{D5CDD505-2E9C-101B-9397-08002B2CF9AE}" pid="27" name="SD_OFF_Logo2_X">
    <vt:lpwstr>16,2</vt:lpwstr>
  </property>
  <property fmtid="{D5CDD505-2E9C-101B-9397-08002B2CF9AE}" pid="28" name="SD_OFF_Logo2_Y">
    <vt:lpwstr>1,4</vt:lpwstr>
  </property>
  <property fmtid="{D5CDD505-2E9C-101B-9397-08002B2CF9AE}" pid="29" name="SD_OFF_Phone|Fax">
    <vt:lpwstr>33 63 10 00|</vt:lpwstr>
  </property>
  <property fmtid="{D5CDD505-2E9C-101B-9397-08002B2CF9AE}" pid="30" name="SD_OFF_Email">
    <vt:lpwstr>kab@kab-bolig.dk</vt:lpwstr>
  </property>
  <property fmtid="{D5CDD505-2E9C-101B-9397-08002B2CF9AE}" pid="31" name="SD_OFF_Web">
    <vt:lpwstr>www.kab-bolig.dk</vt:lpwstr>
  </property>
  <property fmtid="{D5CDD505-2E9C-101B-9397-08002B2CF9AE}" pid="32" name="SD_OFF_CVR">
    <vt:lpwstr>56 81 59 10</vt:lpwstr>
  </property>
  <property fmtid="{D5CDD505-2E9C-101B-9397-08002B2CF9AE}" pid="33" name="SD_OFF_Hours01">
    <vt:lpwstr>Man-ons|10.00-14.30</vt:lpwstr>
  </property>
  <property fmtid="{D5CDD505-2E9C-101B-9397-08002B2CF9AE}" pid="34" name="SD_OFF_Hours02">
    <vt:lpwstr>Torsdag|10.00-18.00</vt:lpwstr>
  </property>
  <property fmtid="{D5CDD505-2E9C-101B-9397-08002B2CF9AE}" pid="35" name="SD_OFF_Hours03">
    <vt:lpwstr>Fredag|10.00-12.00</vt:lpwstr>
  </property>
  <property fmtid="{D5CDD505-2E9C-101B-9397-08002B2CF9AE}" pid="36" name="SD_OFF_Hours04">
    <vt:lpwstr/>
  </property>
  <property fmtid="{D5CDD505-2E9C-101B-9397-08002B2CF9AE}" pid="37" name="SD_OFF_Hours05">
    <vt:lpwstr/>
  </property>
  <property fmtid="{D5CDD505-2E9C-101B-9397-08002B2CF9AE}" pid="38" name="SD_OFF_PhoneHours01">
    <vt:lpwstr>Man-ons|09.00-15.30</vt:lpwstr>
  </property>
  <property fmtid="{D5CDD505-2E9C-101B-9397-08002B2CF9AE}" pid="39" name="SD_OFF_PhoneHours02">
    <vt:lpwstr>Torsdag|10.00-18.00</vt:lpwstr>
  </property>
  <property fmtid="{D5CDD505-2E9C-101B-9397-08002B2CF9AE}" pid="40" name="SD_OFF_PhoneHours03">
    <vt:lpwstr>Fredag|09.00-13.00</vt:lpwstr>
  </property>
  <property fmtid="{D5CDD505-2E9C-101B-9397-08002B2CF9AE}" pid="41" name="SD_OFF_PhoneHours04">
    <vt:lpwstr/>
  </property>
  <property fmtid="{D5CDD505-2E9C-101B-9397-08002B2CF9AE}" pid="42" name="SD_OFF_PhoneHours05">
    <vt:lpwstr/>
  </property>
  <property fmtid="{D5CDD505-2E9C-101B-9397-08002B2CF9AE}" pid="43" name="SD_OFF_ArtworkDefinition">
    <vt:lpwstr>KAB</vt:lpwstr>
  </property>
  <property fmtid="{D5CDD505-2E9C-101B-9397-08002B2CF9AE}" pid="44" name="LastCompletedArtworkDefinition">
    <vt:lpwstr>KAB</vt:lpwstr>
  </property>
  <property fmtid="{D5CDD505-2E9C-101B-9397-08002B2CF9AE}" pid="45" name="SD_USR_Name">
    <vt:lpwstr>Rikke Kure Wendel</vt:lpwstr>
  </property>
  <property fmtid="{D5CDD505-2E9C-101B-9397-08002B2CF9AE}" pid="46" name="SD_USR_Title">
    <vt:lpwstr>Chefkonsulent</vt:lpwstr>
  </property>
  <property fmtid="{D5CDD505-2E9C-101B-9397-08002B2CF9AE}" pid="47" name="SD_USR_DirectPhone">
    <vt:lpwstr>40 48 66 05</vt:lpwstr>
  </property>
  <property fmtid="{D5CDD505-2E9C-101B-9397-08002B2CF9AE}" pid="48" name="SD_USR_DirectEmail">
    <vt:lpwstr>rikwe@kab-bolig.dk</vt:lpwstr>
  </property>
  <property fmtid="{D5CDD505-2E9C-101B-9397-08002B2CF9AE}" pid="49" name="SD_USR_Address">
    <vt:lpwstr>Vester Voldgade 17_x000d_
1552 København V</vt:lpwstr>
  </property>
  <property fmtid="{D5CDD505-2E9C-101B-9397-08002B2CF9AE}" pid="50" name="SD_USR_Fax">
    <vt:lpwstr/>
  </property>
  <property fmtid="{D5CDD505-2E9C-101B-9397-08002B2CF9AE}" pid="51" name="SD_USR_Phone">
    <vt:lpwstr>33 63 10 00</vt:lpwstr>
  </property>
  <property fmtid="{D5CDD505-2E9C-101B-9397-08002B2CF9AE}" pid="52" name="SD_USR_Email">
    <vt:lpwstr>kab@kab-bolig.dk</vt:lpwstr>
  </property>
  <property fmtid="{D5CDD505-2E9C-101B-9397-08002B2CF9AE}" pid="53" name="SD_USR_Web">
    <vt:lpwstr>www.kab-bolig.dk</vt:lpwstr>
  </property>
  <property fmtid="{D5CDD505-2E9C-101B-9397-08002B2CF9AE}" pid="54" name="SD_USR_CVR">
    <vt:lpwstr>56 81 59 10</vt:lpwstr>
  </property>
  <property fmtid="{D5CDD505-2E9C-101B-9397-08002B2CF9AE}" pid="55" name="SD_USR_Hours01">
    <vt:lpwstr>10.00-14.30</vt:lpwstr>
  </property>
  <property fmtid="{D5CDD505-2E9C-101B-9397-08002B2CF9AE}" pid="56" name="SD_USR_Days01">
    <vt:lpwstr>Man-ons</vt:lpwstr>
  </property>
  <property fmtid="{D5CDD505-2E9C-101B-9397-08002B2CF9AE}" pid="57" name="SD_USR_Hours02">
    <vt:lpwstr>10.00-18.00</vt:lpwstr>
  </property>
  <property fmtid="{D5CDD505-2E9C-101B-9397-08002B2CF9AE}" pid="58" name="SD_USR_Days02">
    <vt:lpwstr>Torsdag</vt:lpwstr>
  </property>
  <property fmtid="{D5CDD505-2E9C-101B-9397-08002B2CF9AE}" pid="59" name="SD_USR_Hours03">
    <vt:lpwstr>10.00-12.00</vt:lpwstr>
  </property>
  <property fmtid="{D5CDD505-2E9C-101B-9397-08002B2CF9AE}" pid="60" name="SD_USR_Days03">
    <vt:lpwstr>Fredag</vt:lpwstr>
  </property>
  <property fmtid="{D5CDD505-2E9C-101B-9397-08002B2CF9AE}" pid="61" name="SD_USR_Hours04">
    <vt:lpwstr/>
  </property>
  <property fmtid="{D5CDD505-2E9C-101B-9397-08002B2CF9AE}" pid="62" name="SD_USR_Days04">
    <vt:lpwstr/>
  </property>
  <property fmtid="{D5CDD505-2E9C-101B-9397-08002B2CF9AE}" pid="63" name="SD_USR_Hours05">
    <vt:lpwstr/>
  </property>
  <property fmtid="{D5CDD505-2E9C-101B-9397-08002B2CF9AE}" pid="64" name="SD_USR_Days05">
    <vt:lpwstr/>
  </property>
  <property fmtid="{D5CDD505-2E9C-101B-9397-08002B2CF9AE}" pid="65" name="SD_USR_PhoneHours01">
    <vt:lpwstr>09.00-15.30</vt:lpwstr>
  </property>
  <property fmtid="{D5CDD505-2E9C-101B-9397-08002B2CF9AE}" pid="66" name="SD_USR_PhoneDays01">
    <vt:lpwstr>Man-ons</vt:lpwstr>
  </property>
  <property fmtid="{D5CDD505-2E9C-101B-9397-08002B2CF9AE}" pid="67" name="SD_USR_PhoneHours02">
    <vt:lpwstr>10.00-18.00</vt:lpwstr>
  </property>
  <property fmtid="{D5CDD505-2E9C-101B-9397-08002B2CF9AE}" pid="68" name="SD_USR_PhoneDays02">
    <vt:lpwstr>Torsdag</vt:lpwstr>
  </property>
  <property fmtid="{D5CDD505-2E9C-101B-9397-08002B2CF9AE}" pid="69" name="SD_USR_PhoneHours03">
    <vt:lpwstr>09.00-13.00</vt:lpwstr>
  </property>
  <property fmtid="{D5CDD505-2E9C-101B-9397-08002B2CF9AE}" pid="70" name="SD_USR_PhoneDays03">
    <vt:lpwstr>Fredag</vt:lpwstr>
  </property>
  <property fmtid="{D5CDD505-2E9C-101B-9397-08002B2CF9AE}" pid="71" name="SD_USR_PhoneHours04">
    <vt:lpwstr/>
  </property>
  <property fmtid="{D5CDD505-2E9C-101B-9397-08002B2CF9AE}" pid="72" name="SD_USR_PhoneDays04">
    <vt:lpwstr/>
  </property>
  <property fmtid="{D5CDD505-2E9C-101B-9397-08002B2CF9AE}" pid="73" name="SD_USR_PhoneHours05">
    <vt:lpwstr/>
  </property>
  <property fmtid="{D5CDD505-2E9C-101B-9397-08002B2CF9AE}" pid="74" name="SD_USR_PhoneDays05">
    <vt:lpwstr/>
  </property>
  <property fmtid="{D5CDD505-2E9C-101B-9397-08002B2CF9AE}" pid="75" name="DocumentInfoFinished">
    <vt:lpwstr>True</vt:lpwstr>
  </property>
  <property fmtid="{D5CDD505-2E9C-101B-9397-08002B2CF9AE}" pid="76" name="ContentTypeId">
    <vt:lpwstr>0x010100DF348EE670B4BE40B9B6B042F9A62898</vt:lpwstr>
  </property>
  <property fmtid="{D5CDD505-2E9C-101B-9397-08002B2CF9AE}" pid="77" name="ColorExtensionSet">
    <vt:lpwstr>3</vt:lpwstr>
  </property>
</Properties>
</file>